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81" r:id="rId3"/>
    <p:sldId id="256" r:id="rId4"/>
    <p:sldId id="258" r:id="rId5"/>
    <p:sldId id="282" r:id="rId6"/>
    <p:sldId id="260" r:id="rId7"/>
    <p:sldId id="259" r:id="rId8"/>
    <p:sldId id="271" r:id="rId9"/>
    <p:sldId id="263" r:id="rId10"/>
    <p:sldId id="264" r:id="rId11"/>
    <p:sldId id="265" r:id="rId12"/>
    <p:sldId id="266" r:id="rId13"/>
    <p:sldId id="274" r:id="rId14"/>
    <p:sldId id="272" r:id="rId15"/>
    <p:sldId id="275" r:id="rId16"/>
    <p:sldId id="276" r:id="rId17"/>
    <p:sldId id="277" r:id="rId18"/>
    <p:sldId id="278" r:id="rId19"/>
    <p:sldId id="279" r:id="rId20"/>
    <p:sldId id="280" r:id="rId21"/>
  </p:sldIdLst>
  <p:sldSz cx="18002250" cy="10801350"/>
  <p:notesSz cx="6858000" cy="9144000"/>
  <p:defaultTextStyle>
    <a:defPPr>
      <a:defRPr lang="sv-SE"/>
    </a:defPPr>
    <a:lvl1pPr marL="0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68645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37289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2005934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74579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343224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4011868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680513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349158" algn="l" defTabSz="1337289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">
          <p15:clr>
            <a:srgbClr val="A4A3A4"/>
          </p15:clr>
        </p15:guide>
        <p15:guide id="2" pos="56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55" d="100"/>
          <a:sy n="55" d="100"/>
        </p:scale>
        <p:origin x="1176" y="78"/>
      </p:cViewPr>
      <p:guideLst>
        <p:guide orient="horz" pos="272"/>
        <p:guide pos="56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50169" y="3355419"/>
            <a:ext cx="15301913" cy="231529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700339" y="6120764"/>
            <a:ext cx="12601576" cy="276034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8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37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0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74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4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11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80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49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01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398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3051632" y="432556"/>
            <a:ext cx="4050507" cy="9216152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00114" y="432556"/>
            <a:ext cx="11851481" cy="921615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115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483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22055" y="6940869"/>
            <a:ext cx="15301913" cy="2145268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422055" y="4578075"/>
            <a:ext cx="15301913" cy="2362794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6864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3728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059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745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34322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40118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6805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34915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981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00115" y="2520317"/>
            <a:ext cx="7950993" cy="712839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9151145" y="2520317"/>
            <a:ext cx="7950993" cy="712839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206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00113" y="2417803"/>
            <a:ext cx="7954120" cy="1007626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68645" indent="0">
              <a:buNone/>
              <a:defRPr sz="3000" b="1"/>
            </a:lvl2pPr>
            <a:lvl3pPr marL="1337289" indent="0">
              <a:buNone/>
              <a:defRPr sz="2600" b="1"/>
            </a:lvl3pPr>
            <a:lvl4pPr marL="2005934" indent="0">
              <a:buNone/>
              <a:defRPr sz="2400" b="1"/>
            </a:lvl4pPr>
            <a:lvl5pPr marL="2674579" indent="0">
              <a:buNone/>
              <a:defRPr sz="2400" b="1"/>
            </a:lvl5pPr>
            <a:lvl6pPr marL="3343224" indent="0">
              <a:buNone/>
              <a:defRPr sz="2400" b="1"/>
            </a:lvl6pPr>
            <a:lvl7pPr marL="4011868" indent="0">
              <a:buNone/>
              <a:defRPr sz="2400" b="1"/>
            </a:lvl7pPr>
            <a:lvl8pPr marL="4680513" indent="0">
              <a:buNone/>
              <a:defRPr sz="2400" b="1"/>
            </a:lvl8pPr>
            <a:lvl9pPr marL="5349158" indent="0">
              <a:buNone/>
              <a:defRPr sz="24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900113" y="3425428"/>
            <a:ext cx="7954120" cy="6223279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9144894" y="2417803"/>
            <a:ext cx="7957246" cy="1007626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68645" indent="0">
              <a:buNone/>
              <a:defRPr sz="3000" b="1"/>
            </a:lvl2pPr>
            <a:lvl3pPr marL="1337289" indent="0">
              <a:buNone/>
              <a:defRPr sz="2600" b="1"/>
            </a:lvl3pPr>
            <a:lvl4pPr marL="2005934" indent="0">
              <a:buNone/>
              <a:defRPr sz="2400" b="1"/>
            </a:lvl4pPr>
            <a:lvl5pPr marL="2674579" indent="0">
              <a:buNone/>
              <a:defRPr sz="2400" b="1"/>
            </a:lvl5pPr>
            <a:lvl6pPr marL="3343224" indent="0">
              <a:buNone/>
              <a:defRPr sz="2400" b="1"/>
            </a:lvl6pPr>
            <a:lvl7pPr marL="4011868" indent="0">
              <a:buNone/>
              <a:defRPr sz="2400" b="1"/>
            </a:lvl7pPr>
            <a:lvl8pPr marL="4680513" indent="0">
              <a:buNone/>
              <a:defRPr sz="2400" b="1"/>
            </a:lvl8pPr>
            <a:lvl9pPr marL="5349158" indent="0">
              <a:buNone/>
              <a:defRPr sz="24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9144894" y="3425428"/>
            <a:ext cx="7957246" cy="6223279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041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91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8113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113" y="430055"/>
            <a:ext cx="5922617" cy="1830229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38382" y="430057"/>
            <a:ext cx="10063759" cy="9218653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00113" y="2260284"/>
            <a:ext cx="5922617" cy="7388424"/>
          </a:xfrm>
        </p:spPr>
        <p:txBody>
          <a:bodyPr/>
          <a:lstStyle>
            <a:lvl1pPr marL="0" indent="0">
              <a:buNone/>
              <a:defRPr sz="2000"/>
            </a:lvl1pPr>
            <a:lvl2pPr marL="668645" indent="0">
              <a:buNone/>
              <a:defRPr sz="1800"/>
            </a:lvl2pPr>
            <a:lvl3pPr marL="1337289" indent="0">
              <a:buNone/>
              <a:defRPr sz="1400"/>
            </a:lvl3pPr>
            <a:lvl4pPr marL="2005934" indent="0">
              <a:buNone/>
              <a:defRPr sz="1300"/>
            </a:lvl4pPr>
            <a:lvl5pPr marL="2674579" indent="0">
              <a:buNone/>
              <a:defRPr sz="1300"/>
            </a:lvl5pPr>
            <a:lvl6pPr marL="3343224" indent="0">
              <a:buNone/>
              <a:defRPr sz="1300"/>
            </a:lvl6pPr>
            <a:lvl7pPr marL="4011868" indent="0">
              <a:buNone/>
              <a:defRPr sz="1300"/>
            </a:lvl7pPr>
            <a:lvl8pPr marL="4680513" indent="0">
              <a:buNone/>
              <a:defRPr sz="1300"/>
            </a:lvl8pPr>
            <a:lvl9pPr marL="5349158" indent="0">
              <a:buNone/>
              <a:defRPr sz="13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796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528568" y="7560945"/>
            <a:ext cx="10801350" cy="892613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528568" y="965121"/>
            <a:ext cx="10801350" cy="6480810"/>
          </a:xfrm>
        </p:spPr>
        <p:txBody>
          <a:bodyPr/>
          <a:lstStyle>
            <a:lvl1pPr marL="0" indent="0">
              <a:buNone/>
              <a:defRPr sz="4700"/>
            </a:lvl1pPr>
            <a:lvl2pPr marL="668645" indent="0">
              <a:buNone/>
              <a:defRPr sz="4100"/>
            </a:lvl2pPr>
            <a:lvl3pPr marL="1337289" indent="0">
              <a:buNone/>
              <a:defRPr sz="3500"/>
            </a:lvl3pPr>
            <a:lvl4pPr marL="2005934" indent="0">
              <a:buNone/>
              <a:defRPr sz="3000"/>
            </a:lvl4pPr>
            <a:lvl5pPr marL="2674579" indent="0">
              <a:buNone/>
              <a:defRPr sz="3000"/>
            </a:lvl5pPr>
            <a:lvl6pPr marL="3343224" indent="0">
              <a:buNone/>
              <a:defRPr sz="3000"/>
            </a:lvl6pPr>
            <a:lvl7pPr marL="4011868" indent="0">
              <a:buNone/>
              <a:defRPr sz="3000"/>
            </a:lvl7pPr>
            <a:lvl8pPr marL="4680513" indent="0">
              <a:buNone/>
              <a:defRPr sz="3000"/>
            </a:lvl8pPr>
            <a:lvl9pPr marL="5349158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528568" y="8453559"/>
            <a:ext cx="10801350" cy="1267657"/>
          </a:xfrm>
        </p:spPr>
        <p:txBody>
          <a:bodyPr/>
          <a:lstStyle>
            <a:lvl1pPr marL="0" indent="0">
              <a:buNone/>
              <a:defRPr sz="2000"/>
            </a:lvl1pPr>
            <a:lvl2pPr marL="668645" indent="0">
              <a:buNone/>
              <a:defRPr sz="1800"/>
            </a:lvl2pPr>
            <a:lvl3pPr marL="1337289" indent="0">
              <a:buNone/>
              <a:defRPr sz="1400"/>
            </a:lvl3pPr>
            <a:lvl4pPr marL="2005934" indent="0">
              <a:buNone/>
              <a:defRPr sz="1300"/>
            </a:lvl4pPr>
            <a:lvl5pPr marL="2674579" indent="0">
              <a:buNone/>
              <a:defRPr sz="1300"/>
            </a:lvl5pPr>
            <a:lvl6pPr marL="3343224" indent="0">
              <a:buNone/>
              <a:defRPr sz="1300"/>
            </a:lvl6pPr>
            <a:lvl7pPr marL="4011868" indent="0">
              <a:buNone/>
              <a:defRPr sz="1300"/>
            </a:lvl7pPr>
            <a:lvl8pPr marL="4680513" indent="0">
              <a:buNone/>
              <a:defRPr sz="1300"/>
            </a:lvl8pPr>
            <a:lvl9pPr marL="5349158" indent="0">
              <a:buNone/>
              <a:defRPr sz="13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601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00114" y="432554"/>
            <a:ext cx="16202026" cy="1800226"/>
          </a:xfrm>
          <a:prstGeom prst="rect">
            <a:avLst/>
          </a:prstGeom>
        </p:spPr>
        <p:txBody>
          <a:bodyPr vert="horz" lIns="133729" tIns="66865" rIns="133729" bIns="66865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00114" y="2520317"/>
            <a:ext cx="16202026" cy="7128391"/>
          </a:xfrm>
          <a:prstGeom prst="rect">
            <a:avLst/>
          </a:prstGeom>
        </p:spPr>
        <p:txBody>
          <a:bodyPr vert="horz" lIns="133729" tIns="66865" rIns="133729" bIns="66865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900114" y="10011253"/>
            <a:ext cx="4200526" cy="575072"/>
          </a:xfrm>
          <a:prstGeom prst="rect">
            <a:avLst/>
          </a:prstGeom>
        </p:spPr>
        <p:txBody>
          <a:bodyPr vert="horz" lIns="133729" tIns="66865" rIns="133729" bIns="66865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6D113-C6D5-4AAB-8C98-DDD261BA386D}" type="datetimeFigureOut">
              <a:rPr lang="sv-SE" smtClean="0"/>
              <a:t>2019-10-16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150769" y="10011253"/>
            <a:ext cx="5700713" cy="575072"/>
          </a:xfrm>
          <a:prstGeom prst="rect">
            <a:avLst/>
          </a:prstGeom>
        </p:spPr>
        <p:txBody>
          <a:bodyPr vert="horz" lIns="133729" tIns="66865" rIns="133729" bIns="66865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2901614" y="10011253"/>
            <a:ext cx="4200526" cy="575072"/>
          </a:xfrm>
          <a:prstGeom prst="rect">
            <a:avLst/>
          </a:prstGeom>
        </p:spPr>
        <p:txBody>
          <a:bodyPr vert="horz" lIns="133729" tIns="66865" rIns="133729" bIns="66865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D701C-5D83-49E4-8846-2ADA461BDE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2249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37289" rtl="0" eaLnBrk="1" latinLnBrk="0" hangingPunct="1">
        <a:spcBef>
          <a:spcPct val="0"/>
        </a:spcBef>
        <a:buNone/>
        <a:defRPr sz="6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1484" indent="-501484" algn="l" defTabSz="1337289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086548" indent="-417903" algn="l" defTabSz="1337289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71612" indent="-334323" algn="l" defTabSz="1337289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340257" indent="-334323" algn="l" defTabSz="1337289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08902" indent="-334323" algn="l" defTabSz="1337289" rtl="0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677547" indent="-334323" algn="l" defTabSz="133728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346191" indent="-334323" algn="l" defTabSz="133728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14836" indent="-334323" algn="l" defTabSz="133728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683481" indent="-334323" algn="l" defTabSz="133728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5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37289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05934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74579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43224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11868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80513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49158" algn="l" defTabSz="133728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Optical Layouts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Available</a:t>
            </a:r>
            <a:r>
              <a:rPr lang="de-DE" dirty="0"/>
              <a:t> </a:t>
            </a:r>
            <a:r>
              <a:rPr lang="de-DE" dirty="0" err="1"/>
              <a:t>scales</a:t>
            </a:r>
            <a:r>
              <a:rPr lang="de-DE" dirty="0"/>
              <a:t>:</a:t>
            </a:r>
          </a:p>
          <a:p>
            <a:endParaRPr lang="de-DE" dirty="0"/>
          </a:p>
          <a:p>
            <a:r>
              <a:rPr lang="de-DE" dirty="0" err="1"/>
              <a:t>Scale</a:t>
            </a:r>
            <a:r>
              <a:rPr lang="de-DE" dirty="0"/>
              <a:t> 1:7		Table </a:t>
            </a:r>
            <a:r>
              <a:rPr lang="de-DE" dirty="0" err="1"/>
              <a:t>size</a:t>
            </a:r>
            <a:r>
              <a:rPr lang="de-DE"/>
              <a:t>: 300cm X 200cm </a:t>
            </a:r>
            <a:endParaRPr lang="de-DE" dirty="0"/>
          </a:p>
          <a:p>
            <a:r>
              <a:rPr lang="de-DE" dirty="0" err="1"/>
              <a:t>Scale</a:t>
            </a:r>
            <a:r>
              <a:rPr lang="de-DE" dirty="0"/>
              <a:t> 1:10	Table </a:t>
            </a:r>
            <a:r>
              <a:rPr lang="de-DE" dirty="0" err="1"/>
              <a:t>size</a:t>
            </a:r>
            <a:r>
              <a:rPr lang="de-DE" dirty="0"/>
              <a:t>: 400cm X 250cm</a:t>
            </a:r>
          </a:p>
          <a:p>
            <a:r>
              <a:rPr lang="de-DE" dirty="0" err="1"/>
              <a:t>Scale</a:t>
            </a:r>
            <a:r>
              <a:rPr lang="de-DE" dirty="0"/>
              <a:t> 1:12	Table </a:t>
            </a:r>
            <a:r>
              <a:rPr lang="de-DE" dirty="0" err="1"/>
              <a:t>size</a:t>
            </a:r>
            <a:r>
              <a:rPr lang="de-DE" dirty="0"/>
              <a:t>: 500cm X 300cm</a:t>
            </a:r>
          </a:p>
        </p:txBody>
      </p:sp>
    </p:spTree>
    <p:extLst>
      <p:ext uri="{BB962C8B-B14F-4D97-AF65-F5344CB8AC3E}">
        <p14:creationId xmlns:p14="http://schemas.microsoft.com/office/powerpoint/2010/main" val="3190911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4392612" y="2387371"/>
            <a:ext cx="2916000" cy="1116000"/>
            <a:chOff x="4392612" y="2387371"/>
            <a:chExt cx="2916000" cy="1116000"/>
          </a:xfrm>
        </p:grpSpPr>
        <p:sp>
          <p:nvSpPr>
            <p:cNvPr id="6" name="Rektangel 5"/>
            <p:cNvSpPr/>
            <p:nvPr/>
          </p:nvSpPr>
          <p:spPr>
            <a:xfrm>
              <a:off x="4392612" y="2387371"/>
              <a:ext cx="2916000" cy="111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364721" y="2793869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Tsunami</a:t>
              </a:r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7921005" y="4608719"/>
            <a:ext cx="2196000" cy="828000"/>
            <a:chOff x="7921005" y="4608719"/>
            <a:chExt cx="2196000" cy="828000"/>
          </a:xfrm>
        </p:grpSpPr>
        <p:pic>
          <p:nvPicPr>
            <p:cNvPr id="1026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1005" y="4608719"/>
              <a:ext cx="2196000" cy="82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8461065" y="4882101"/>
              <a:ext cx="12553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TOPAS</a:t>
              </a:r>
              <a:r>
                <a:rPr lang="pl-PL" sz="1600" dirty="0"/>
                <a:t> </a:t>
              </a:r>
              <a:r>
                <a:rPr lang="de-DE" sz="1600" dirty="0"/>
                <a:t>Prime</a:t>
              </a:r>
              <a:endParaRPr lang="en-US" sz="1600" dirty="0"/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11342901" y="4608719"/>
            <a:ext cx="1728000" cy="828000"/>
            <a:chOff x="11342901" y="4608719"/>
            <a:chExt cx="1728000" cy="828000"/>
          </a:xfrm>
        </p:grpSpPr>
        <p:pic>
          <p:nvPicPr>
            <p:cNvPr id="29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42901" y="4608719"/>
              <a:ext cx="1728000" cy="82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TextBox 39"/>
            <p:cNvSpPr txBox="1"/>
            <p:nvPr/>
          </p:nvSpPr>
          <p:spPr>
            <a:xfrm>
              <a:off x="11845441" y="4860615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NirUVis</a:t>
              </a:r>
              <a:endParaRPr lang="en-US" sz="1600" dirty="0"/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2340384" y="2387371"/>
            <a:ext cx="1260141" cy="504000"/>
            <a:chOff x="2340384" y="2387371"/>
            <a:chExt cx="1260141" cy="504000"/>
          </a:xfrm>
        </p:grpSpPr>
        <p:sp>
          <p:nvSpPr>
            <p:cNvPr id="33" name="Rektangel 5"/>
            <p:cNvSpPr/>
            <p:nvPr/>
          </p:nvSpPr>
          <p:spPr>
            <a:xfrm>
              <a:off x="2340384" y="2387371"/>
              <a:ext cx="1260000" cy="50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sp>
          <p:nvSpPr>
            <p:cNvPr id="34" name="TextBox 27"/>
            <p:cNvSpPr txBox="1"/>
            <p:nvPr/>
          </p:nvSpPr>
          <p:spPr>
            <a:xfrm>
              <a:off x="2484401" y="2469833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Millennia</a:t>
              </a:r>
            </a:p>
          </p:txBody>
        </p:sp>
      </p:grpSp>
      <p:sp>
        <p:nvSpPr>
          <p:cNvPr id="49" name="TextBox 26"/>
          <p:cNvSpPr txBox="1"/>
          <p:nvPr/>
        </p:nvSpPr>
        <p:spPr>
          <a:xfrm>
            <a:off x="1366298" y="2318068"/>
            <a:ext cx="133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Lasers</a:t>
            </a:r>
            <a:endParaRPr lang="en-US" sz="1200" dirty="0"/>
          </a:p>
        </p:txBody>
      </p:sp>
      <p:grpSp>
        <p:nvGrpSpPr>
          <p:cNvPr id="21" name="Gruppieren 20"/>
          <p:cNvGrpSpPr/>
          <p:nvPr/>
        </p:nvGrpSpPr>
        <p:grpSpPr>
          <a:xfrm>
            <a:off x="8821441" y="2376483"/>
            <a:ext cx="2392517" cy="1296000"/>
            <a:chOff x="8821441" y="2376483"/>
            <a:chExt cx="2392517" cy="1296000"/>
          </a:xfrm>
        </p:grpSpPr>
        <p:cxnSp>
          <p:nvCxnSpPr>
            <p:cNvPr id="53" name="Rak 19"/>
            <p:cNvCxnSpPr/>
            <p:nvPr/>
          </p:nvCxnSpPr>
          <p:spPr>
            <a:xfrm>
              <a:off x="10853958" y="3204483"/>
              <a:ext cx="360000" cy="1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ktangel 5"/>
            <p:cNvSpPr/>
            <p:nvPr/>
          </p:nvSpPr>
          <p:spPr>
            <a:xfrm>
              <a:off x="8821441" y="2376483"/>
              <a:ext cx="2124000" cy="129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52" name="TextBox 27"/>
            <p:cNvSpPr txBox="1"/>
            <p:nvPr/>
          </p:nvSpPr>
          <p:spPr>
            <a:xfrm>
              <a:off x="9505181" y="2880395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MaiTai</a:t>
              </a:r>
              <a:endParaRPr lang="en-US" sz="1600" dirty="0"/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1980345" y="6697091"/>
            <a:ext cx="4428452" cy="2448000"/>
            <a:chOff x="1980345" y="6228767"/>
            <a:chExt cx="4428452" cy="2448000"/>
          </a:xfrm>
        </p:grpSpPr>
        <p:cxnSp>
          <p:nvCxnSpPr>
            <p:cNvPr id="45" name="Rak 20"/>
            <p:cNvCxnSpPr/>
            <p:nvPr/>
          </p:nvCxnSpPr>
          <p:spPr>
            <a:xfrm>
              <a:off x="6048797" y="7164871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uppieren 12"/>
            <p:cNvGrpSpPr/>
            <p:nvPr/>
          </p:nvGrpSpPr>
          <p:grpSpPr>
            <a:xfrm>
              <a:off x="1980345" y="6228767"/>
              <a:ext cx="4104000" cy="2448000"/>
              <a:chOff x="1980345" y="6228767"/>
              <a:chExt cx="4104000" cy="2448000"/>
            </a:xfrm>
          </p:grpSpPr>
          <p:sp>
            <p:nvSpPr>
              <p:cNvPr id="56" name="Rektangel 10"/>
              <p:cNvSpPr/>
              <p:nvPr/>
            </p:nvSpPr>
            <p:spPr>
              <a:xfrm>
                <a:off x="1980345" y="6228767"/>
                <a:ext cx="4104000" cy="2448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7" name="TextBox 24"/>
              <p:cNvSpPr txBox="1"/>
              <p:nvPr/>
            </p:nvSpPr>
            <p:spPr>
              <a:xfrm>
                <a:off x="2628417" y="7366377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Solstice ACE</a:t>
                </a:r>
              </a:p>
            </p:txBody>
          </p:sp>
        </p:grpSp>
      </p:grpSp>
      <p:grpSp>
        <p:nvGrpSpPr>
          <p:cNvPr id="5" name="Gruppieren 4"/>
          <p:cNvGrpSpPr/>
          <p:nvPr/>
        </p:nvGrpSpPr>
        <p:grpSpPr>
          <a:xfrm>
            <a:off x="12241701" y="2539771"/>
            <a:ext cx="1439944" cy="576000"/>
            <a:chOff x="12241701" y="2539771"/>
            <a:chExt cx="1439944" cy="576000"/>
          </a:xfrm>
        </p:grpSpPr>
        <p:sp>
          <p:nvSpPr>
            <p:cNvPr id="60" name="Rektangel 5"/>
            <p:cNvSpPr/>
            <p:nvPr/>
          </p:nvSpPr>
          <p:spPr>
            <a:xfrm>
              <a:off x="12241701" y="2539771"/>
              <a:ext cx="1368000" cy="57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sp>
          <p:nvSpPr>
            <p:cNvPr id="61" name="TextBox 27"/>
            <p:cNvSpPr txBox="1"/>
            <p:nvPr/>
          </p:nvSpPr>
          <p:spPr>
            <a:xfrm>
              <a:off x="12422846" y="2664371"/>
              <a:ext cx="12587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Mill. eV</a:t>
              </a: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14113969" y="4608587"/>
            <a:ext cx="1296000" cy="828000"/>
            <a:chOff x="14113969" y="4608587"/>
            <a:chExt cx="1296000" cy="828000"/>
          </a:xfrm>
        </p:grpSpPr>
        <p:pic>
          <p:nvPicPr>
            <p:cNvPr id="64" name="Picture 2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3969" y="4608587"/>
              <a:ext cx="1296000" cy="82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5" name="TextBox 39"/>
            <p:cNvSpPr txBox="1"/>
            <p:nvPr/>
          </p:nvSpPr>
          <p:spPr>
            <a:xfrm>
              <a:off x="14545741" y="4860615"/>
              <a:ext cx="6669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NDFG</a:t>
              </a:r>
            </a:p>
          </p:txBody>
        </p:sp>
      </p:grpSp>
      <p:sp>
        <p:nvSpPr>
          <p:cNvPr id="36" name="TextBox 39"/>
          <p:cNvSpPr txBox="1"/>
          <p:nvPr/>
        </p:nvSpPr>
        <p:spPr>
          <a:xfrm>
            <a:off x="1512293" y="813649"/>
            <a:ext cx="1092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1:10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2052353" y="3420455"/>
            <a:ext cx="1305444" cy="1836000"/>
            <a:chOff x="2052353" y="3420455"/>
            <a:chExt cx="1305444" cy="1836000"/>
          </a:xfrm>
        </p:grpSpPr>
        <p:grpSp>
          <p:nvGrpSpPr>
            <p:cNvPr id="11" name="Gruppieren 10"/>
            <p:cNvGrpSpPr/>
            <p:nvPr/>
          </p:nvGrpSpPr>
          <p:grpSpPr>
            <a:xfrm>
              <a:off x="2052353" y="3420455"/>
              <a:ext cx="1100022" cy="1836000"/>
              <a:chOff x="2052353" y="3420455"/>
              <a:chExt cx="1100022" cy="1836000"/>
            </a:xfrm>
          </p:grpSpPr>
          <p:sp>
            <p:nvSpPr>
              <p:cNvPr id="10" name="Rektangel 9"/>
              <p:cNvSpPr/>
              <p:nvPr/>
            </p:nvSpPr>
            <p:spPr>
              <a:xfrm>
                <a:off x="2124361" y="3420455"/>
                <a:ext cx="936000" cy="1836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052353" y="4104531"/>
                <a:ext cx="11000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Empower </a:t>
                </a:r>
              </a:p>
            </p:txBody>
          </p:sp>
        </p:grpSp>
        <p:cxnSp>
          <p:nvCxnSpPr>
            <p:cNvPr id="42" name="Rak 17"/>
            <p:cNvCxnSpPr/>
            <p:nvPr/>
          </p:nvCxnSpPr>
          <p:spPr>
            <a:xfrm>
              <a:off x="3060465" y="5040635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pieren 15"/>
          <p:cNvGrpSpPr/>
          <p:nvPr/>
        </p:nvGrpSpPr>
        <p:grpSpPr>
          <a:xfrm>
            <a:off x="576189" y="3420455"/>
            <a:ext cx="1260140" cy="1836000"/>
            <a:chOff x="576189" y="3420455"/>
            <a:chExt cx="1260140" cy="1836000"/>
          </a:xfrm>
        </p:grpSpPr>
        <p:grpSp>
          <p:nvGrpSpPr>
            <p:cNvPr id="12" name="Gruppieren 11"/>
            <p:cNvGrpSpPr/>
            <p:nvPr/>
          </p:nvGrpSpPr>
          <p:grpSpPr>
            <a:xfrm>
              <a:off x="576189" y="3420455"/>
              <a:ext cx="1100022" cy="1836000"/>
              <a:chOff x="576189" y="3420455"/>
              <a:chExt cx="1100022" cy="1836000"/>
            </a:xfrm>
          </p:grpSpPr>
          <p:sp>
            <p:nvSpPr>
              <p:cNvPr id="62" name="Rektangel 9"/>
              <p:cNvSpPr/>
              <p:nvPr/>
            </p:nvSpPr>
            <p:spPr>
              <a:xfrm>
                <a:off x="612193" y="3420455"/>
                <a:ext cx="936000" cy="1836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3" name="TextBox 38"/>
              <p:cNvSpPr txBox="1"/>
              <p:nvPr/>
            </p:nvSpPr>
            <p:spPr>
              <a:xfrm>
                <a:off x="576189" y="4140535"/>
                <a:ext cx="11000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Ascend </a:t>
                </a:r>
              </a:p>
            </p:txBody>
          </p:sp>
        </p:grpSp>
        <p:cxnSp>
          <p:nvCxnSpPr>
            <p:cNvPr id="43" name="Rak 17"/>
            <p:cNvCxnSpPr/>
            <p:nvPr/>
          </p:nvCxnSpPr>
          <p:spPr>
            <a:xfrm>
              <a:off x="1538997" y="5040635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/>
        </p:nvGrpSpPr>
        <p:grpSpPr>
          <a:xfrm>
            <a:off x="8847809" y="6616684"/>
            <a:ext cx="6417972" cy="2600415"/>
            <a:chOff x="8847809" y="6148388"/>
            <a:chExt cx="6417972" cy="2600415"/>
          </a:xfrm>
        </p:grpSpPr>
        <p:cxnSp>
          <p:nvCxnSpPr>
            <p:cNvPr id="46" name="Rak 20"/>
            <p:cNvCxnSpPr/>
            <p:nvPr/>
          </p:nvCxnSpPr>
          <p:spPr>
            <a:xfrm>
              <a:off x="14905781" y="7344891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uppieren 17"/>
            <p:cNvGrpSpPr/>
            <p:nvPr/>
          </p:nvGrpSpPr>
          <p:grpSpPr>
            <a:xfrm>
              <a:off x="8847809" y="6148388"/>
              <a:ext cx="6093332" cy="2600415"/>
              <a:chOff x="8847809" y="6148388"/>
              <a:chExt cx="6093332" cy="2600415"/>
            </a:xfrm>
          </p:grpSpPr>
          <p:cxnSp>
            <p:nvCxnSpPr>
              <p:cNvPr id="38" name="Rak 14"/>
              <p:cNvCxnSpPr/>
              <p:nvPr/>
            </p:nvCxnSpPr>
            <p:spPr>
              <a:xfrm flipH="1">
                <a:off x="10981345" y="6148388"/>
                <a:ext cx="1961" cy="404415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uppieren 16"/>
              <p:cNvGrpSpPr/>
              <p:nvPr/>
            </p:nvGrpSpPr>
            <p:grpSpPr>
              <a:xfrm>
                <a:off x="8847809" y="6552803"/>
                <a:ext cx="6093332" cy="2196000"/>
                <a:chOff x="8847809" y="6552803"/>
                <a:chExt cx="6093332" cy="2196000"/>
              </a:xfrm>
            </p:grpSpPr>
            <p:grpSp>
              <p:nvGrpSpPr>
                <p:cNvPr id="14" name="Gruppieren 13"/>
                <p:cNvGrpSpPr/>
                <p:nvPr/>
              </p:nvGrpSpPr>
              <p:grpSpPr>
                <a:xfrm>
                  <a:off x="9145141" y="6552803"/>
                  <a:ext cx="5796000" cy="2196000"/>
                  <a:chOff x="9145141" y="6552803"/>
                  <a:chExt cx="5796000" cy="2196000"/>
                </a:xfrm>
              </p:grpSpPr>
              <p:sp>
                <p:nvSpPr>
                  <p:cNvPr id="58" name="Rektangel 10"/>
                  <p:cNvSpPr/>
                  <p:nvPr/>
                </p:nvSpPr>
                <p:spPr>
                  <a:xfrm>
                    <a:off x="9145141" y="6552803"/>
                    <a:ext cx="5796000" cy="21960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133729" tIns="66865" rIns="133729" bIns="66865" spcCol="0" rtlCol="0" anchor="ctr"/>
                  <a:lstStyle/>
                  <a:p>
                    <a:pPr algn="ctr"/>
                    <a:endParaRPr lang="sv-SE"/>
                  </a:p>
                </p:txBody>
              </p:sp>
              <p:sp>
                <p:nvSpPr>
                  <p:cNvPr id="59" name="TextBox 24"/>
                  <p:cNvSpPr txBox="1"/>
                  <p:nvPr/>
                </p:nvSpPr>
                <p:spPr>
                  <a:xfrm>
                    <a:off x="10853958" y="7510393"/>
                    <a:ext cx="2827687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/>
                      <a:t>Spitfire ACE</a:t>
                    </a:r>
                  </a:p>
                </p:txBody>
              </p:sp>
            </p:grpSp>
            <p:cxnSp>
              <p:nvCxnSpPr>
                <p:cNvPr id="44" name="Rak 17"/>
                <p:cNvCxnSpPr/>
                <p:nvPr/>
              </p:nvCxnSpPr>
              <p:spPr>
                <a:xfrm>
                  <a:off x="8847809" y="8064971"/>
                  <a:ext cx="297332" cy="0"/>
                </a:xfrm>
                <a:prstGeom prst="line">
                  <a:avLst/>
                </a:prstGeom>
                <a:ln w="508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682827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pieren 14"/>
          <p:cNvGrpSpPr/>
          <p:nvPr/>
        </p:nvGrpSpPr>
        <p:grpSpPr>
          <a:xfrm>
            <a:off x="2268377" y="936179"/>
            <a:ext cx="4824496" cy="2448000"/>
            <a:chOff x="2268377" y="936179"/>
            <a:chExt cx="4824496" cy="2448000"/>
          </a:xfrm>
        </p:grpSpPr>
        <p:cxnSp>
          <p:nvCxnSpPr>
            <p:cNvPr id="43" name="Rak 20"/>
            <p:cNvCxnSpPr/>
            <p:nvPr/>
          </p:nvCxnSpPr>
          <p:spPr>
            <a:xfrm>
              <a:off x="6732873" y="1836279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uppieren 1"/>
            <p:cNvGrpSpPr/>
            <p:nvPr/>
          </p:nvGrpSpPr>
          <p:grpSpPr>
            <a:xfrm>
              <a:off x="2268377" y="936179"/>
              <a:ext cx="4500000" cy="2448000"/>
              <a:chOff x="2268377" y="936179"/>
              <a:chExt cx="4500000" cy="2448000"/>
            </a:xfrm>
          </p:grpSpPr>
          <p:sp>
            <p:nvSpPr>
              <p:cNvPr id="60" name="Rektangel 10"/>
              <p:cNvSpPr/>
              <p:nvPr/>
            </p:nvSpPr>
            <p:spPr>
              <a:xfrm>
                <a:off x="2268377" y="936179"/>
                <a:ext cx="4500000" cy="2448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1" name="TextBox 24"/>
              <p:cNvSpPr txBox="1"/>
              <p:nvPr/>
            </p:nvSpPr>
            <p:spPr>
              <a:xfrm>
                <a:off x="3077094" y="2016299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Solstice</a:t>
                </a:r>
              </a:p>
            </p:txBody>
          </p:sp>
        </p:grpSp>
      </p:grpSp>
      <p:sp>
        <p:nvSpPr>
          <p:cNvPr id="11" name="TextBox 39"/>
          <p:cNvSpPr txBox="1"/>
          <p:nvPr/>
        </p:nvSpPr>
        <p:spPr>
          <a:xfrm>
            <a:off x="1368277" y="396119"/>
            <a:ext cx="1092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1:10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1233441" y="1872283"/>
            <a:ext cx="2700000" cy="792000"/>
            <a:chOff x="11233441" y="1872283"/>
            <a:chExt cx="2700000" cy="792000"/>
          </a:xfrm>
        </p:grpSpPr>
        <p:pic>
          <p:nvPicPr>
            <p:cNvPr id="64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45441" y="1872283"/>
              <a:ext cx="2088000" cy="79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5" name="TextBox 39"/>
            <p:cNvSpPr txBox="1"/>
            <p:nvPr/>
          </p:nvSpPr>
          <p:spPr>
            <a:xfrm>
              <a:off x="12529517" y="2088307"/>
              <a:ext cx="87382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TOPAS</a:t>
              </a:r>
              <a:r>
                <a:rPr lang="pl-PL" sz="1600" dirty="0"/>
                <a:t> </a:t>
              </a:r>
              <a:r>
                <a:rPr lang="de-DE" sz="1600" dirty="0"/>
                <a:t>C</a:t>
              </a:r>
              <a:endParaRPr lang="en-US" sz="1600" dirty="0"/>
            </a:p>
          </p:txBody>
        </p:sp>
        <p:pic>
          <p:nvPicPr>
            <p:cNvPr id="12" name="Picture 2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3441" y="2052331"/>
              <a:ext cx="612000" cy="25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Gruppieren 4"/>
          <p:cNvGrpSpPr/>
          <p:nvPr/>
        </p:nvGrpSpPr>
        <p:grpSpPr>
          <a:xfrm>
            <a:off x="14077689" y="2160315"/>
            <a:ext cx="740011" cy="338554"/>
            <a:chOff x="11953453" y="4212543"/>
            <a:chExt cx="740011" cy="338554"/>
          </a:xfrm>
        </p:grpSpPr>
        <p:pic>
          <p:nvPicPr>
            <p:cNvPr id="13" name="Picture 2"/>
            <p:cNvPicPr preferRelativeResize="0"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97841" y="4212631"/>
              <a:ext cx="684000" cy="32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TextBox 39"/>
            <p:cNvSpPr txBox="1"/>
            <p:nvPr/>
          </p:nvSpPr>
          <p:spPr>
            <a:xfrm>
              <a:off x="11953453" y="4212543"/>
              <a:ext cx="740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Mixers</a:t>
              </a:r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10886775" y="4027311"/>
            <a:ext cx="6431234" cy="2600763"/>
            <a:chOff x="10886775" y="4027311"/>
            <a:chExt cx="6431234" cy="2600763"/>
          </a:xfrm>
        </p:grpSpPr>
        <p:cxnSp>
          <p:nvCxnSpPr>
            <p:cNvPr id="41" name="Rak 20"/>
            <p:cNvCxnSpPr/>
            <p:nvPr/>
          </p:nvCxnSpPr>
          <p:spPr>
            <a:xfrm>
              <a:off x="16958009" y="5011373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k 17"/>
            <p:cNvCxnSpPr/>
            <p:nvPr/>
          </p:nvCxnSpPr>
          <p:spPr>
            <a:xfrm>
              <a:off x="10886775" y="6411946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uppieren 2"/>
            <p:cNvGrpSpPr/>
            <p:nvPr/>
          </p:nvGrpSpPr>
          <p:grpSpPr>
            <a:xfrm>
              <a:off x="11184107" y="4432074"/>
              <a:ext cx="5796000" cy="2196000"/>
              <a:chOff x="2196369" y="5076987"/>
              <a:chExt cx="5796000" cy="2196000"/>
            </a:xfrm>
          </p:grpSpPr>
          <p:sp>
            <p:nvSpPr>
              <p:cNvPr id="62" name="Rektangel 10"/>
              <p:cNvSpPr/>
              <p:nvPr/>
            </p:nvSpPr>
            <p:spPr>
              <a:xfrm>
                <a:off x="2196369" y="5076987"/>
                <a:ext cx="5796000" cy="2196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3" name="TextBox 24"/>
              <p:cNvSpPr txBox="1"/>
              <p:nvPr/>
            </p:nvSpPr>
            <p:spPr>
              <a:xfrm>
                <a:off x="3816549" y="6070233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Spitfire XP 100F1K</a:t>
                </a:r>
              </a:p>
            </p:txBody>
          </p:sp>
        </p:grpSp>
        <p:cxnSp>
          <p:nvCxnSpPr>
            <p:cNvPr id="17" name="Rak 14"/>
            <p:cNvCxnSpPr/>
            <p:nvPr/>
          </p:nvCxnSpPr>
          <p:spPr>
            <a:xfrm flipH="1">
              <a:off x="12516255" y="4027311"/>
              <a:ext cx="1961" cy="404415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k 14"/>
            <p:cNvCxnSpPr/>
            <p:nvPr/>
          </p:nvCxnSpPr>
          <p:spPr>
            <a:xfrm flipH="1">
              <a:off x="15540591" y="4027311"/>
              <a:ext cx="1961" cy="404415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30"/>
          <p:cNvSpPr/>
          <p:nvPr/>
        </p:nvSpPr>
        <p:spPr>
          <a:xfrm rot="-2700000">
            <a:off x="11318301" y="2146219"/>
            <a:ext cx="288000" cy="5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uppieren 7"/>
          <p:cNvGrpSpPr/>
          <p:nvPr/>
        </p:nvGrpSpPr>
        <p:grpSpPr>
          <a:xfrm>
            <a:off x="1584301" y="4312328"/>
            <a:ext cx="7308772" cy="3896415"/>
            <a:chOff x="1584301" y="4312328"/>
            <a:chExt cx="7308772" cy="3896415"/>
          </a:xfrm>
        </p:grpSpPr>
        <p:cxnSp>
          <p:nvCxnSpPr>
            <p:cNvPr id="40" name="Rak 20"/>
            <p:cNvCxnSpPr/>
            <p:nvPr/>
          </p:nvCxnSpPr>
          <p:spPr>
            <a:xfrm>
              <a:off x="8533073" y="6804831"/>
              <a:ext cx="360000" cy="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k 14"/>
            <p:cNvCxnSpPr/>
            <p:nvPr/>
          </p:nvCxnSpPr>
          <p:spPr>
            <a:xfrm>
              <a:off x="4608637" y="5154794"/>
              <a:ext cx="1" cy="857949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ieren 25"/>
            <p:cNvGrpSpPr/>
            <p:nvPr/>
          </p:nvGrpSpPr>
          <p:grpSpPr>
            <a:xfrm>
              <a:off x="2475101" y="6012743"/>
              <a:ext cx="6093332" cy="2196000"/>
              <a:chOff x="8847809" y="6552803"/>
              <a:chExt cx="6093332" cy="2196000"/>
            </a:xfrm>
          </p:grpSpPr>
          <p:grpSp>
            <p:nvGrpSpPr>
              <p:cNvPr id="27" name="Gruppieren 26"/>
              <p:cNvGrpSpPr/>
              <p:nvPr/>
            </p:nvGrpSpPr>
            <p:grpSpPr>
              <a:xfrm>
                <a:off x="9145141" y="6552803"/>
                <a:ext cx="5796000" cy="2196000"/>
                <a:chOff x="9145141" y="6552803"/>
                <a:chExt cx="5796000" cy="2196000"/>
              </a:xfrm>
            </p:grpSpPr>
            <p:sp>
              <p:nvSpPr>
                <p:cNvPr id="29" name="Rektangel 10"/>
                <p:cNvSpPr/>
                <p:nvPr/>
              </p:nvSpPr>
              <p:spPr>
                <a:xfrm>
                  <a:off x="9145141" y="6552803"/>
                  <a:ext cx="5796000" cy="2196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33729" tIns="66865" rIns="133729" bIns="66865" spcCol="0"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30" name="TextBox 24"/>
                <p:cNvSpPr txBox="1"/>
                <p:nvPr/>
              </p:nvSpPr>
              <p:spPr>
                <a:xfrm>
                  <a:off x="10853958" y="7510393"/>
                  <a:ext cx="2827687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Spitfire ACE</a:t>
                  </a:r>
                </a:p>
              </p:txBody>
            </p:sp>
          </p:grpSp>
          <p:cxnSp>
            <p:nvCxnSpPr>
              <p:cNvPr id="28" name="Rak 17"/>
              <p:cNvCxnSpPr/>
              <p:nvPr/>
            </p:nvCxnSpPr>
            <p:spPr>
              <a:xfrm>
                <a:off x="8847809" y="8064971"/>
                <a:ext cx="297332" cy="0"/>
              </a:xfrm>
              <a:prstGeom prst="line">
                <a:avLst/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Rectangle 30"/>
            <p:cNvSpPr/>
            <p:nvPr/>
          </p:nvSpPr>
          <p:spPr>
            <a:xfrm rot="2700000">
              <a:off x="4477541" y="5072739"/>
              <a:ext cx="288000" cy="5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" name="Gruppieren 34"/>
            <p:cNvGrpSpPr/>
            <p:nvPr/>
          </p:nvGrpSpPr>
          <p:grpSpPr>
            <a:xfrm>
              <a:off x="1584301" y="5904935"/>
              <a:ext cx="1188132" cy="1836000"/>
              <a:chOff x="2737073" y="4536783"/>
              <a:chExt cx="1188132" cy="1836000"/>
            </a:xfrm>
          </p:grpSpPr>
          <p:grpSp>
            <p:nvGrpSpPr>
              <p:cNvPr id="36" name="Gruppieren 35"/>
              <p:cNvGrpSpPr/>
              <p:nvPr/>
            </p:nvGrpSpPr>
            <p:grpSpPr>
              <a:xfrm>
                <a:off x="2737073" y="4536783"/>
                <a:ext cx="1100022" cy="1836000"/>
                <a:chOff x="576189" y="3420455"/>
                <a:chExt cx="1100022" cy="1836000"/>
              </a:xfrm>
            </p:grpSpPr>
            <p:sp>
              <p:nvSpPr>
                <p:cNvPr id="38" name="Rektangel 9"/>
                <p:cNvSpPr/>
                <p:nvPr/>
              </p:nvSpPr>
              <p:spPr>
                <a:xfrm>
                  <a:off x="612193" y="3420455"/>
                  <a:ext cx="936000" cy="1836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33729" tIns="66865" rIns="133729" bIns="66865" spcCol="0"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576189" y="4140535"/>
                  <a:ext cx="110002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Ascend </a:t>
                  </a:r>
                </a:p>
              </p:txBody>
            </p:sp>
          </p:grpSp>
          <p:cxnSp>
            <p:nvCxnSpPr>
              <p:cNvPr id="37" name="Rak 17"/>
              <p:cNvCxnSpPr/>
              <p:nvPr/>
            </p:nvCxnSpPr>
            <p:spPr>
              <a:xfrm>
                <a:off x="3699881" y="6156963"/>
                <a:ext cx="225324" cy="0"/>
              </a:xfrm>
              <a:prstGeom prst="line">
                <a:avLst/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Rak 19"/>
            <p:cNvCxnSpPr/>
            <p:nvPr/>
          </p:nvCxnSpPr>
          <p:spPr>
            <a:xfrm>
              <a:off x="3866716" y="5140328"/>
              <a:ext cx="754825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ktangel 5"/>
            <p:cNvSpPr/>
            <p:nvPr/>
          </p:nvSpPr>
          <p:spPr>
            <a:xfrm>
              <a:off x="1834199" y="4312328"/>
              <a:ext cx="2124000" cy="129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47" name="TextBox 27"/>
            <p:cNvSpPr txBox="1"/>
            <p:nvPr/>
          </p:nvSpPr>
          <p:spPr>
            <a:xfrm>
              <a:off x="2517939" y="4816240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MaiTai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576015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/>
          <p:cNvGrpSpPr/>
          <p:nvPr/>
        </p:nvGrpSpPr>
        <p:grpSpPr>
          <a:xfrm>
            <a:off x="817489" y="864171"/>
            <a:ext cx="15060400" cy="9000000"/>
            <a:chOff x="817489" y="865171"/>
            <a:chExt cx="15060400" cy="9000000"/>
          </a:xfrm>
        </p:grpSpPr>
        <p:sp>
          <p:nvSpPr>
            <p:cNvPr id="35" name="Rektangel 10">
              <a:extLst>
                <a:ext uri="{FF2B5EF4-FFF2-40B4-BE49-F238E27FC236}">
                  <a16:creationId xmlns:a16="http://schemas.microsoft.com/office/drawing/2014/main" id="{21C11D66-DAA9-C946-8DBB-031940D2F4FA}"/>
                </a:ext>
              </a:extLst>
            </p:cNvPr>
            <p:cNvSpPr/>
            <p:nvPr/>
          </p:nvSpPr>
          <p:spPr>
            <a:xfrm>
              <a:off x="1477889" y="865171"/>
              <a:ext cx="14400000" cy="900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8" name="Straight Arrow Connector 44">
              <a:extLst>
                <a:ext uri="{FF2B5EF4-FFF2-40B4-BE49-F238E27FC236}">
                  <a16:creationId xmlns:a16="http://schemas.microsoft.com/office/drawing/2014/main" id="{946736D5-8BE7-0544-9FBF-51F9CB3E24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6290" y="9433123"/>
              <a:ext cx="14401599" cy="0"/>
            </a:xfrm>
            <a:prstGeom prst="straightConnector1">
              <a:avLst/>
            </a:prstGeom>
            <a:ln>
              <a:headEnd type="arrow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5">
              <a:extLst>
                <a:ext uri="{FF2B5EF4-FFF2-40B4-BE49-F238E27FC236}">
                  <a16:creationId xmlns:a16="http://schemas.microsoft.com/office/drawing/2014/main" id="{949F50A0-8DAD-AE47-B49F-D4B6DD30A652}"/>
                </a:ext>
              </a:extLst>
            </p:cNvPr>
            <p:cNvSpPr txBox="1"/>
            <p:nvPr/>
          </p:nvSpPr>
          <p:spPr>
            <a:xfrm>
              <a:off x="8630357" y="9505131"/>
              <a:ext cx="694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400 cm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BC56762-57E3-6A45-80BD-32577CBF419B}"/>
                </a:ext>
              </a:extLst>
            </p:cNvPr>
            <p:cNvCxnSpPr>
              <a:cxnSpLocks/>
            </p:cNvCxnSpPr>
            <p:nvPr/>
          </p:nvCxnSpPr>
          <p:spPr>
            <a:xfrm>
              <a:off x="1780338" y="865171"/>
              <a:ext cx="19987" cy="9000000"/>
            </a:xfrm>
            <a:prstGeom prst="straightConnector1">
              <a:avLst/>
            </a:prstGeom>
            <a:ln>
              <a:headEnd type="arrow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0">
              <a:extLst>
                <a:ext uri="{FF2B5EF4-FFF2-40B4-BE49-F238E27FC236}">
                  <a16:creationId xmlns:a16="http://schemas.microsoft.com/office/drawing/2014/main" id="{C424DAF4-65D3-7240-BC21-C43AD222300C}"/>
                </a:ext>
              </a:extLst>
            </p:cNvPr>
            <p:cNvSpPr txBox="1"/>
            <p:nvPr/>
          </p:nvSpPr>
          <p:spPr>
            <a:xfrm>
              <a:off x="817489" y="5771748"/>
              <a:ext cx="694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250 cm</a:t>
              </a:r>
            </a:p>
          </p:txBody>
        </p:sp>
      </p:grpSp>
      <p:sp>
        <p:nvSpPr>
          <p:cNvPr id="8" name="TextBox 39"/>
          <p:cNvSpPr txBox="1"/>
          <p:nvPr/>
        </p:nvSpPr>
        <p:spPr>
          <a:xfrm>
            <a:off x="432173" y="360115"/>
            <a:ext cx="1092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1:10</a:t>
            </a:r>
          </a:p>
        </p:txBody>
      </p:sp>
    </p:spTree>
    <p:extLst>
      <p:ext uri="{BB962C8B-B14F-4D97-AF65-F5344CB8AC3E}">
        <p14:creationId xmlns:p14="http://schemas.microsoft.com/office/powerpoint/2010/main" val="308740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1296269" y="1440235"/>
            <a:ext cx="2827687" cy="3528000"/>
            <a:chOff x="1296269" y="1440235"/>
            <a:chExt cx="2827687" cy="3528000"/>
          </a:xfrm>
        </p:grpSpPr>
        <p:sp>
          <p:nvSpPr>
            <p:cNvPr id="7" name="Rektangel 10"/>
            <p:cNvSpPr/>
            <p:nvPr/>
          </p:nvSpPr>
          <p:spPr>
            <a:xfrm>
              <a:off x="1440285" y="1440235"/>
              <a:ext cx="2448000" cy="352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8" name="TextBox 24"/>
            <p:cNvSpPr txBox="1"/>
            <p:nvPr/>
          </p:nvSpPr>
          <p:spPr>
            <a:xfrm>
              <a:off x="1296269" y="3060415"/>
              <a:ext cx="2827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Newport TAS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4344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410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Optical Layouts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Scale</a:t>
            </a:r>
            <a:r>
              <a:rPr lang="de-DE" dirty="0"/>
              <a:t> 1:12</a:t>
            </a:r>
          </a:p>
        </p:txBody>
      </p:sp>
      <p:cxnSp>
        <p:nvCxnSpPr>
          <p:cNvPr id="4" name="Rak 17"/>
          <p:cNvCxnSpPr/>
          <p:nvPr/>
        </p:nvCxnSpPr>
        <p:spPr>
          <a:xfrm>
            <a:off x="8215642" y="5969590"/>
            <a:ext cx="297332" cy="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6"/>
          <p:cNvSpPr txBox="1"/>
          <p:nvPr/>
        </p:nvSpPr>
        <p:spPr>
          <a:xfrm>
            <a:off x="13493928" y="5640658"/>
            <a:ext cx="685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3</a:t>
            </a:r>
            <a:r>
              <a:rPr lang="en-US" sz="1200" dirty="0"/>
              <a:t> </a:t>
            </a:r>
            <a:r>
              <a:rPr lang="en-US" sz="1200" dirty="0" err="1"/>
              <a:t>mJ</a:t>
            </a:r>
            <a:endParaRPr lang="en-US" sz="1200" dirty="0"/>
          </a:p>
        </p:txBody>
      </p:sp>
      <p:cxnSp>
        <p:nvCxnSpPr>
          <p:cNvPr id="7" name="Straight Arrow Connector 69"/>
          <p:cNvCxnSpPr>
            <a:cxnSpLocks/>
          </p:cNvCxnSpPr>
          <p:nvPr/>
        </p:nvCxnSpPr>
        <p:spPr>
          <a:xfrm flipH="1">
            <a:off x="14627539" y="5482280"/>
            <a:ext cx="170230" cy="458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6"/>
          <p:cNvSpPr txBox="1"/>
          <p:nvPr/>
        </p:nvSpPr>
        <p:spPr>
          <a:xfrm>
            <a:off x="11179735" y="5586211"/>
            <a:ext cx="672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BS 66%</a:t>
            </a:r>
            <a:endParaRPr lang="en-US" sz="1200" dirty="0"/>
          </a:p>
        </p:txBody>
      </p:sp>
      <p:sp>
        <p:nvSpPr>
          <p:cNvPr id="9" name="TextBox 26"/>
          <p:cNvSpPr txBox="1"/>
          <p:nvPr/>
        </p:nvSpPr>
        <p:spPr>
          <a:xfrm>
            <a:off x="2908752" y="5724711"/>
            <a:ext cx="133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Beam Routing</a:t>
            </a:r>
            <a:endParaRPr lang="en-US" sz="1200" dirty="0"/>
          </a:p>
        </p:txBody>
      </p:sp>
      <p:cxnSp>
        <p:nvCxnSpPr>
          <p:cNvPr id="10" name="Rak 31"/>
          <p:cNvCxnSpPr/>
          <p:nvPr/>
        </p:nvCxnSpPr>
        <p:spPr>
          <a:xfrm>
            <a:off x="4672948" y="5413707"/>
            <a:ext cx="7200" cy="8150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9"/>
          <p:cNvCxnSpPr/>
          <p:nvPr/>
        </p:nvCxnSpPr>
        <p:spPr>
          <a:xfrm>
            <a:off x="6675412" y="5616699"/>
            <a:ext cx="764886" cy="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4"/>
          <p:cNvCxnSpPr/>
          <p:nvPr/>
        </p:nvCxnSpPr>
        <p:spPr>
          <a:xfrm flipH="1">
            <a:off x="7789590" y="5661002"/>
            <a:ext cx="1961" cy="40441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9"/>
          <p:cNvCxnSpPr/>
          <p:nvPr/>
        </p:nvCxnSpPr>
        <p:spPr>
          <a:xfrm>
            <a:off x="8321753" y="5616700"/>
            <a:ext cx="191221" cy="1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0"/>
          <p:cNvSpPr/>
          <p:nvPr/>
        </p:nvSpPr>
        <p:spPr>
          <a:xfrm rot="-2700000">
            <a:off x="12548445" y="5759803"/>
            <a:ext cx="216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30"/>
          <p:cNvSpPr/>
          <p:nvPr/>
        </p:nvSpPr>
        <p:spPr>
          <a:xfrm rot="2700000">
            <a:off x="11813488" y="5702800"/>
            <a:ext cx="216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Rak 20"/>
          <p:cNvCxnSpPr/>
          <p:nvPr/>
        </p:nvCxnSpPr>
        <p:spPr>
          <a:xfrm>
            <a:off x="4968677" y="5832723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802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/>
          <p:cNvGrpSpPr/>
          <p:nvPr/>
        </p:nvGrpSpPr>
        <p:grpSpPr>
          <a:xfrm>
            <a:off x="4392612" y="2387371"/>
            <a:ext cx="2448000" cy="936000"/>
            <a:chOff x="4392612" y="2387371"/>
            <a:chExt cx="2448000" cy="936000"/>
          </a:xfrm>
        </p:grpSpPr>
        <p:sp>
          <p:nvSpPr>
            <p:cNvPr id="6" name="Rektangel 5"/>
            <p:cNvSpPr/>
            <p:nvPr/>
          </p:nvSpPr>
          <p:spPr>
            <a:xfrm>
              <a:off x="4392612" y="2387371"/>
              <a:ext cx="2448000" cy="93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84701" y="2664371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Tsunami</a:t>
              </a: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7921005" y="4608719"/>
            <a:ext cx="1728000" cy="684000"/>
            <a:chOff x="7921005" y="4608719"/>
            <a:chExt cx="1728000" cy="648000"/>
          </a:xfrm>
        </p:grpSpPr>
        <p:pic>
          <p:nvPicPr>
            <p:cNvPr id="1026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1005" y="4608719"/>
              <a:ext cx="1728000" cy="64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8245041" y="4774089"/>
              <a:ext cx="12553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TOPAS</a:t>
              </a:r>
              <a:r>
                <a:rPr lang="pl-PL" sz="1600" dirty="0"/>
                <a:t> </a:t>
              </a:r>
              <a:r>
                <a:rPr lang="de-DE" sz="1600" dirty="0"/>
                <a:t>Prime</a:t>
              </a:r>
              <a:endParaRPr lang="en-US" sz="1600" dirty="0"/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11342901" y="4608719"/>
            <a:ext cx="1440000" cy="684000"/>
            <a:chOff x="11342901" y="4608719"/>
            <a:chExt cx="1440000" cy="684000"/>
          </a:xfrm>
        </p:grpSpPr>
        <p:pic>
          <p:nvPicPr>
            <p:cNvPr id="29" name="Picture 2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42901" y="4608719"/>
              <a:ext cx="1440000" cy="68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TextBox 39"/>
            <p:cNvSpPr txBox="1"/>
            <p:nvPr/>
          </p:nvSpPr>
          <p:spPr>
            <a:xfrm>
              <a:off x="11737429" y="4788607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NirUVis</a:t>
              </a:r>
              <a:endParaRPr lang="en-US" sz="1600" dirty="0"/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2412392" y="2304331"/>
            <a:ext cx="1152129" cy="396000"/>
            <a:chOff x="2340384" y="2387371"/>
            <a:chExt cx="1152129" cy="396000"/>
          </a:xfrm>
        </p:grpSpPr>
        <p:sp>
          <p:nvSpPr>
            <p:cNvPr id="33" name="Rektangel 5"/>
            <p:cNvSpPr/>
            <p:nvPr/>
          </p:nvSpPr>
          <p:spPr>
            <a:xfrm>
              <a:off x="2340384" y="2387371"/>
              <a:ext cx="1044000" cy="39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sp>
          <p:nvSpPr>
            <p:cNvPr id="34" name="TextBox 27"/>
            <p:cNvSpPr txBox="1"/>
            <p:nvPr/>
          </p:nvSpPr>
          <p:spPr>
            <a:xfrm>
              <a:off x="2376389" y="2412343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Millennia</a:t>
              </a:r>
            </a:p>
          </p:txBody>
        </p:sp>
      </p:grpSp>
      <p:sp>
        <p:nvSpPr>
          <p:cNvPr id="49" name="TextBox 26"/>
          <p:cNvSpPr txBox="1"/>
          <p:nvPr/>
        </p:nvSpPr>
        <p:spPr>
          <a:xfrm>
            <a:off x="1366298" y="2318068"/>
            <a:ext cx="133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Lasers</a:t>
            </a:r>
            <a:endParaRPr lang="en-US" sz="1200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8821441" y="2387370"/>
            <a:ext cx="1943880" cy="1080000"/>
            <a:chOff x="8821441" y="2387370"/>
            <a:chExt cx="1943880" cy="1080000"/>
          </a:xfrm>
        </p:grpSpPr>
        <p:cxnSp>
          <p:nvCxnSpPr>
            <p:cNvPr id="50" name="Rak 19"/>
            <p:cNvCxnSpPr/>
            <p:nvPr/>
          </p:nvCxnSpPr>
          <p:spPr>
            <a:xfrm>
              <a:off x="10549321" y="3071370"/>
              <a:ext cx="216000" cy="1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ktangel 5"/>
            <p:cNvSpPr/>
            <p:nvPr/>
          </p:nvSpPr>
          <p:spPr>
            <a:xfrm>
              <a:off x="8821441" y="2387370"/>
              <a:ext cx="1764000" cy="10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52" name="TextBox 27"/>
            <p:cNvSpPr txBox="1"/>
            <p:nvPr/>
          </p:nvSpPr>
          <p:spPr>
            <a:xfrm>
              <a:off x="9361165" y="2772383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MaiTai</a:t>
              </a:r>
              <a:endParaRPr lang="en-US" sz="1600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2241701" y="2539771"/>
            <a:ext cx="1439944" cy="468000"/>
            <a:chOff x="12241701" y="2539771"/>
            <a:chExt cx="1439944" cy="468000"/>
          </a:xfrm>
        </p:grpSpPr>
        <p:sp>
          <p:nvSpPr>
            <p:cNvPr id="60" name="Rektangel 5"/>
            <p:cNvSpPr/>
            <p:nvPr/>
          </p:nvSpPr>
          <p:spPr>
            <a:xfrm>
              <a:off x="12241701" y="2539771"/>
              <a:ext cx="1152000" cy="46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sp>
          <p:nvSpPr>
            <p:cNvPr id="61" name="TextBox 27"/>
            <p:cNvSpPr txBox="1"/>
            <p:nvPr/>
          </p:nvSpPr>
          <p:spPr>
            <a:xfrm>
              <a:off x="12422846" y="2613849"/>
              <a:ext cx="12587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Mill. eV</a:t>
              </a: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612193" y="3420455"/>
            <a:ext cx="998784" cy="1548000"/>
            <a:chOff x="612193" y="3420455"/>
            <a:chExt cx="998784" cy="1548000"/>
          </a:xfrm>
        </p:grpSpPr>
        <p:cxnSp>
          <p:nvCxnSpPr>
            <p:cNvPr id="43" name="Rak 17"/>
            <p:cNvCxnSpPr/>
            <p:nvPr/>
          </p:nvCxnSpPr>
          <p:spPr>
            <a:xfrm>
              <a:off x="1358977" y="4788607"/>
              <a:ext cx="252000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uppieren 10"/>
            <p:cNvGrpSpPr/>
            <p:nvPr/>
          </p:nvGrpSpPr>
          <p:grpSpPr>
            <a:xfrm>
              <a:off x="612193" y="3420455"/>
              <a:ext cx="792088" cy="1548000"/>
              <a:chOff x="612193" y="3420455"/>
              <a:chExt cx="792088" cy="1548000"/>
            </a:xfrm>
          </p:grpSpPr>
          <p:sp>
            <p:nvSpPr>
              <p:cNvPr id="62" name="Rektangel 9"/>
              <p:cNvSpPr/>
              <p:nvPr/>
            </p:nvSpPr>
            <p:spPr>
              <a:xfrm>
                <a:off x="612193" y="3420455"/>
                <a:ext cx="756000" cy="1548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3" name="TextBox 38"/>
              <p:cNvSpPr txBox="1"/>
              <p:nvPr/>
            </p:nvSpPr>
            <p:spPr>
              <a:xfrm>
                <a:off x="612193" y="3996519"/>
                <a:ext cx="79208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Ascend </a:t>
                </a:r>
              </a:p>
            </p:txBody>
          </p:sp>
        </p:grpSp>
      </p:grpSp>
      <p:grpSp>
        <p:nvGrpSpPr>
          <p:cNvPr id="15" name="Gruppieren 14"/>
          <p:cNvGrpSpPr/>
          <p:nvPr/>
        </p:nvGrpSpPr>
        <p:grpSpPr>
          <a:xfrm>
            <a:off x="14113969" y="4608587"/>
            <a:ext cx="1080000" cy="684000"/>
            <a:chOff x="14113969" y="4608587"/>
            <a:chExt cx="1080000" cy="684000"/>
          </a:xfrm>
        </p:grpSpPr>
        <p:pic>
          <p:nvPicPr>
            <p:cNvPr id="64" name="Picture 2"/>
            <p:cNvPicPr preferRelativeResize="0"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3969" y="4608587"/>
              <a:ext cx="1080000" cy="68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5" name="TextBox 39"/>
            <p:cNvSpPr txBox="1"/>
            <p:nvPr/>
          </p:nvSpPr>
          <p:spPr>
            <a:xfrm>
              <a:off x="14401725" y="4788607"/>
              <a:ext cx="6669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NDFG</a:t>
              </a:r>
            </a:p>
          </p:txBody>
        </p:sp>
      </p:grpSp>
      <p:sp>
        <p:nvSpPr>
          <p:cNvPr id="36" name="TextBox 39"/>
          <p:cNvSpPr txBox="1"/>
          <p:nvPr/>
        </p:nvSpPr>
        <p:spPr>
          <a:xfrm>
            <a:off x="1368277" y="396119"/>
            <a:ext cx="1092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1:12</a:t>
            </a:r>
          </a:p>
        </p:txBody>
      </p:sp>
      <p:grpSp>
        <p:nvGrpSpPr>
          <p:cNvPr id="23" name="Gruppieren 22"/>
          <p:cNvGrpSpPr/>
          <p:nvPr/>
        </p:nvGrpSpPr>
        <p:grpSpPr>
          <a:xfrm>
            <a:off x="2014474" y="3420455"/>
            <a:ext cx="1117971" cy="1548000"/>
            <a:chOff x="2014474" y="3420455"/>
            <a:chExt cx="1117971" cy="1548000"/>
          </a:xfrm>
        </p:grpSpPr>
        <p:grpSp>
          <p:nvGrpSpPr>
            <p:cNvPr id="12" name="Gruppieren 11"/>
            <p:cNvGrpSpPr/>
            <p:nvPr/>
          </p:nvGrpSpPr>
          <p:grpSpPr>
            <a:xfrm>
              <a:off x="2014474" y="3420455"/>
              <a:ext cx="1045991" cy="1548000"/>
              <a:chOff x="2014474" y="3420455"/>
              <a:chExt cx="1045991" cy="1548000"/>
            </a:xfrm>
          </p:grpSpPr>
          <p:sp>
            <p:nvSpPr>
              <p:cNvPr id="10" name="Rektangel 9"/>
              <p:cNvSpPr/>
              <p:nvPr/>
            </p:nvSpPr>
            <p:spPr>
              <a:xfrm>
                <a:off x="2124361" y="3420455"/>
                <a:ext cx="756000" cy="1548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014474" y="3996519"/>
                <a:ext cx="104599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Empower </a:t>
                </a:r>
              </a:p>
            </p:txBody>
          </p:sp>
        </p:grpSp>
        <p:cxnSp>
          <p:nvCxnSpPr>
            <p:cNvPr id="41" name="Rak 17"/>
            <p:cNvCxnSpPr/>
            <p:nvPr/>
          </p:nvCxnSpPr>
          <p:spPr>
            <a:xfrm>
              <a:off x="2880445" y="4793576"/>
              <a:ext cx="252000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/>
        </p:nvGrpSpPr>
        <p:grpSpPr>
          <a:xfrm>
            <a:off x="1980345" y="6228767"/>
            <a:ext cx="3780380" cy="2052000"/>
            <a:chOff x="1980345" y="6228767"/>
            <a:chExt cx="3780380" cy="2052000"/>
          </a:xfrm>
        </p:grpSpPr>
        <p:grpSp>
          <p:nvGrpSpPr>
            <p:cNvPr id="8" name="Gruppieren 7"/>
            <p:cNvGrpSpPr/>
            <p:nvPr/>
          </p:nvGrpSpPr>
          <p:grpSpPr>
            <a:xfrm>
              <a:off x="1980345" y="6228767"/>
              <a:ext cx="3420000" cy="2052000"/>
              <a:chOff x="1980345" y="6228767"/>
              <a:chExt cx="3420000" cy="2052000"/>
            </a:xfrm>
          </p:grpSpPr>
          <p:sp>
            <p:nvSpPr>
              <p:cNvPr id="56" name="Rektangel 10"/>
              <p:cNvSpPr/>
              <p:nvPr/>
            </p:nvSpPr>
            <p:spPr>
              <a:xfrm>
                <a:off x="1980345" y="6228767"/>
                <a:ext cx="3420000" cy="2052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7" name="TextBox 24"/>
              <p:cNvSpPr txBox="1"/>
              <p:nvPr/>
            </p:nvSpPr>
            <p:spPr>
              <a:xfrm>
                <a:off x="2340385" y="7114349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Solstice ACE</a:t>
                </a:r>
              </a:p>
            </p:txBody>
          </p:sp>
        </p:grpSp>
        <p:cxnSp>
          <p:nvCxnSpPr>
            <p:cNvPr id="44" name="Rak 20"/>
            <p:cNvCxnSpPr/>
            <p:nvPr/>
          </p:nvCxnSpPr>
          <p:spPr>
            <a:xfrm>
              <a:off x="5400725" y="7020855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ieren 24"/>
          <p:cNvGrpSpPr/>
          <p:nvPr/>
        </p:nvGrpSpPr>
        <p:grpSpPr>
          <a:xfrm>
            <a:off x="8929145" y="6148388"/>
            <a:ext cx="5400532" cy="2240415"/>
            <a:chOff x="8929145" y="6148388"/>
            <a:chExt cx="5400532" cy="2240415"/>
          </a:xfrm>
        </p:grpSpPr>
        <p:cxnSp>
          <p:nvCxnSpPr>
            <p:cNvPr id="38" name="Rak 17"/>
            <p:cNvCxnSpPr/>
            <p:nvPr/>
          </p:nvCxnSpPr>
          <p:spPr>
            <a:xfrm>
              <a:off x="8929145" y="7848947"/>
              <a:ext cx="252000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uppieren 8"/>
            <p:cNvGrpSpPr/>
            <p:nvPr/>
          </p:nvGrpSpPr>
          <p:grpSpPr>
            <a:xfrm>
              <a:off x="9145141" y="6552803"/>
              <a:ext cx="4824000" cy="1836000"/>
              <a:chOff x="9145141" y="6552803"/>
              <a:chExt cx="4824000" cy="1836000"/>
            </a:xfrm>
          </p:grpSpPr>
          <p:sp>
            <p:nvSpPr>
              <p:cNvPr id="58" name="Rektangel 10"/>
              <p:cNvSpPr/>
              <p:nvPr/>
            </p:nvSpPr>
            <p:spPr>
              <a:xfrm>
                <a:off x="9145141" y="6552803"/>
                <a:ext cx="4824000" cy="1836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9" name="TextBox 24"/>
              <p:cNvSpPr txBox="1"/>
              <p:nvPr/>
            </p:nvSpPr>
            <p:spPr>
              <a:xfrm>
                <a:off x="10205886" y="7294369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Spitfire ACE</a:t>
                </a:r>
              </a:p>
            </p:txBody>
          </p:sp>
        </p:grpSp>
        <p:cxnSp>
          <p:nvCxnSpPr>
            <p:cNvPr id="42" name="Rak 14"/>
            <p:cNvCxnSpPr/>
            <p:nvPr/>
          </p:nvCxnSpPr>
          <p:spPr>
            <a:xfrm flipH="1">
              <a:off x="10655348" y="6148388"/>
              <a:ext cx="1961" cy="40441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ak 20"/>
            <p:cNvCxnSpPr/>
            <p:nvPr/>
          </p:nvCxnSpPr>
          <p:spPr>
            <a:xfrm>
              <a:off x="13969677" y="7114349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8397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uppieren 45"/>
          <p:cNvGrpSpPr/>
          <p:nvPr/>
        </p:nvGrpSpPr>
        <p:grpSpPr>
          <a:xfrm>
            <a:off x="2268377" y="1404459"/>
            <a:ext cx="3996404" cy="2052000"/>
            <a:chOff x="2268377" y="936179"/>
            <a:chExt cx="3996404" cy="2052000"/>
          </a:xfrm>
        </p:grpSpPr>
        <p:cxnSp>
          <p:nvCxnSpPr>
            <p:cNvPr id="53" name="Rak 20"/>
            <p:cNvCxnSpPr/>
            <p:nvPr/>
          </p:nvCxnSpPr>
          <p:spPr>
            <a:xfrm>
              <a:off x="5904781" y="1692263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uppieren 1"/>
            <p:cNvGrpSpPr/>
            <p:nvPr/>
          </p:nvGrpSpPr>
          <p:grpSpPr>
            <a:xfrm>
              <a:off x="2268377" y="936179"/>
              <a:ext cx="3744000" cy="2052000"/>
              <a:chOff x="2268377" y="936179"/>
              <a:chExt cx="3744000" cy="2052000"/>
            </a:xfrm>
          </p:grpSpPr>
          <p:sp>
            <p:nvSpPr>
              <p:cNvPr id="60" name="Rektangel 10"/>
              <p:cNvSpPr/>
              <p:nvPr/>
            </p:nvSpPr>
            <p:spPr>
              <a:xfrm>
                <a:off x="2268377" y="936179"/>
                <a:ext cx="3744000" cy="2052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1" name="TextBox 24"/>
              <p:cNvSpPr txBox="1"/>
              <p:nvPr/>
            </p:nvSpPr>
            <p:spPr>
              <a:xfrm>
                <a:off x="2808437" y="1800275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Solstice</a:t>
                </a:r>
              </a:p>
            </p:txBody>
          </p:sp>
        </p:grpSp>
      </p:grpSp>
      <p:sp>
        <p:nvSpPr>
          <p:cNvPr id="11" name="TextBox 39"/>
          <p:cNvSpPr txBox="1"/>
          <p:nvPr/>
        </p:nvSpPr>
        <p:spPr>
          <a:xfrm>
            <a:off x="1368277" y="396119"/>
            <a:ext cx="1092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1:12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3661714" y="2109793"/>
            <a:ext cx="740011" cy="338554"/>
            <a:chOff x="11953453" y="4032523"/>
            <a:chExt cx="740011" cy="338554"/>
          </a:xfrm>
        </p:grpSpPr>
        <p:pic>
          <p:nvPicPr>
            <p:cNvPr id="13" name="Picture 2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97841" y="4068599"/>
              <a:ext cx="576000" cy="28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" name="TextBox 39"/>
            <p:cNvSpPr txBox="1"/>
            <p:nvPr/>
          </p:nvSpPr>
          <p:spPr>
            <a:xfrm>
              <a:off x="11953453" y="4032523"/>
              <a:ext cx="740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Mixers</a:t>
              </a:r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41441" y="1872283"/>
            <a:ext cx="2232000" cy="648000"/>
            <a:chOff x="11341441" y="1872283"/>
            <a:chExt cx="2232000" cy="648000"/>
          </a:xfrm>
        </p:grpSpPr>
        <p:grpSp>
          <p:nvGrpSpPr>
            <p:cNvPr id="5" name="Gruppieren 4"/>
            <p:cNvGrpSpPr/>
            <p:nvPr/>
          </p:nvGrpSpPr>
          <p:grpSpPr>
            <a:xfrm>
              <a:off x="11341441" y="1872283"/>
              <a:ext cx="2232000" cy="648000"/>
              <a:chOff x="11341441" y="1872283"/>
              <a:chExt cx="2232000" cy="648000"/>
            </a:xfrm>
          </p:grpSpPr>
          <p:pic>
            <p:nvPicPr>
              <p:cNvPr id="64" name="Picture 2"/>
              <p:cNvPicPr preferRelativeResize="0"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45441" y="1872283"/>
                <a:ext cx="1728000" cy="648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65" name="TextBox 39"/>
              <p:cNvSpPr txBox="1"/>
              <p:nvPr/>
            </p:nvSpPr>
            <p:spPr>
              <a:xfrm>
                <a:off x="12313493" y="2037785"/>
                <a:ext cx="8738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/>
                  <a:t>TOPAS</a:t>
                </a:r>
                <a:r>
                  <a:rPr lang="pl-PL" sz="1600" dirty="0"/>
                  <a:t> </a:t>
                </a:r>
                <a:r>
                  <a:rPr lang="de-DE" sz="1600" dirty="0"/>
                  <a:t>C</a:t>
                </a:r>
                <a:endParaRPr lang="en-US" sz="1600" dirty="0"/>
              </a:p>
            </p:txBody>
          </p:sp>
          <p:pic>
            <p:nvPicPr>
              <p:cNvPr id="12" name="Picture 2"/>
              <p:cNvPicPr preferRelativeResize="0">
                <a:picLocks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41441" y="2016299"/>
                <a:ext cx="504000" cy="216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7" name="Rectangle 30"/>
            <p:cNvSpPr/>
            <p:nvPr/>
          </p:nvSpPr>
          <p:spPr>
            <a:xfrm rot="-2700000">
              <a:off x="11432321" y="2123399"/>
              <a:ext cx="216000" cy="3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10477289" y="4780092"/>
            <a:ext cx="5472568" cy="2240763"/>
            <a:chOff x="10477289" y="4780092"/>
            <a:chExt cx="5472568" cy="2240763"/>
          </a:xfrm>
        </p:grpSpPr>
        <p:cxnSp>
          <p:nvCxnSpPr>
            <p:cNvPr id="50" name="Rak 20"/>
            <p:cNvCxnSpPr/>
            <p:nvPr/>
          </p:nvCxnSpPr>
          <p:spPr>
            <a:xfrm>
              <a:off x="15589857" y="5724711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uppieren 39"/>
            <p:cNvGrpSpPr/>
            <p:nvPr/>
          </p:nvGrpSpPr>
          <p:grpSpPr>
            <a:xfrm>
              <a:off x="10477289" y="4780092"/>
              <a:ext cx="5121332" cy="2240763"/>
              <a:chOff x="10477289" y="4780092"/>
              <a:chExt cx="5121332" cy="2240763"/>
            </a:xfrm>
          </p:grpSpPr>
          <p:cxnSp>
            <p:nvCxnSpPr>
              <p:cNvPr id="22" name="Rak 17"/>
              <p:cNvCxnSpPr/>
              <p:nvPr/>
            </p:nvCxnSpPr>
            <p:spPr>
              <a:xfrm>
                <a:off x="10477289" y="6876695"/>
                <a:ext cx="297332" cy="0"/>
              </a:xfrm>
              <a:prstGeom prst="line">
                <a:avLst/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" name="Gruppieren 2"/>
              <p:cNvGrpSpPr/>
              <p:nvPr/>
            </p:nvGrpSpPr>
            <p:grpSpPr>
              <a:xfrm>
                <a:off x="10774621" y="5184855"/>
                <a:ext cx="4824000" cy="1836000"/>
                <a:chOff x="2196369" y="5076987"/>
                <a:chExt cx="4824000" cy="1836000"/>
              </a:xfrm>
            </p:grpSpPr>
            <p:sp>
              <p:nvSpPr>
                <p:cNvPr id="62" name="Rektangel 10"/>
                <p:cNvSpPr/>
                <p:nvPr/>
              </p:nvSpPr>
              <p:spPr>
                <a:xfrm>
                  <a:off x="2196369" y="5076987"/>
                  <a:ext cx="4824000" cy="1836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33729" tIns="66865" rIns="133729" bIns="66865" spcCol="0"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63" name="TextBox 24"/>
                <p:cNvSpPr txBox="1"/>
                <p:nvPr/>
              </p:nvSpPr>
              <p:spPr>
                <a:xfrm>
                  <a:off x="3312493" y="5832723"/>
                  <a:ext cx="2827687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Spitfire XP 100F1K</a:t>
                  </a:r>
                </a:p>
              </p:txBody>
            </p:sp>
          </p:grpSp>
          <p:cxnSp>
            <p:nvCxnSpPr>
              <p:cNvPr id="19" name="Rak 14"/>
              <p:cNvCxnSpPr/>
              <p:nvPr/>
            </p:nvCxnSpPr>
            <p:spPr>
              <a:xfrm flipH="1">
                <a:off x="11854741" y="4780092"/>
                <a:ext cx="1961" cy="404415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ak 14"/>
              <p:cNvCxnSpPr/>
              <p:nvPr/>
            </p:nvCxnSpPr>
            <p:spPr>
              <a:xfrm flipH="1">
                <a:off x="14375021" y="4780236"/>
                <a:ext cx="1961" cy="404415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uppieren 8"/>
          <p:cNvGrpSpPr/>
          <p:nvPr/>
        </p:nvGrpSpPr>
        <p:grpSpPr>
          <a:xfrm>
            <a:off x="2268377" y="4730509"/>
            <a:ext cx="6192648" cy="3334462"/>
            <a:chOff x="2268377" y="4730509"/>
            <a:chExt cx="6192648" cy="3334462"/>
          </a:xfrm>
        </p:grpSpPr>
        <p:cxnSp>
          <p:nvCxnSpPr>
            <p:cNvPr id="24" name="Rak 17"/>
            <p:cNvCxnSpPr/>
            <p:nvPr/>
          </p:nvCxnSpPr>
          <p:spPr>
            <a:xfrm>
              <a:off x="2970393" y="7525115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pieren 24"/>
            <p:cNvGrpSpPr/>
            <p:nvPr/>
          </p:nvGrpSpPr>
          <p:grpSpPr>
            <a:xfrm>
              <a:off x="3267725" y="6228971"/>
              <a:ext cx="4824000" cy="1836000"/>
              <a:chOff x="9145141" y="6552803"/>
              <a:chExt cx="4824000" cy="1836000"/>
            </a:xfrm>
          </p:grpSpPr>
          <p:sp>
            <p:nvSpPr>
              <p:cNvPr id="27" name="Rektangel 10"/>
              <p:cNvSpPr/>
              <p:nvPr/>
            </p:nvSpPr>
            <p:spPr>
              <a:xfrm>
                <a:off x="9145141" y="6552803"/>
                <a:ext cx="4824000" cy="1836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8" name="TextBox 24"/>
              <p:cNvSpPr txBox="1"/>
              <p:nvPr/>
            </p:nvSpPr>
            <p:spPr>
              <a:xfrm>
                <a:off x="10205886" y="7294369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Spitfire ACE</a:t>
                </a:r>
              </a:p>
            </p:txBody>
          </p:sp>
        </p:grpSp>
        <p:cxnSp>
          <p:nvCxnSpPr>
            <p:cNvPr id="26" name="Rak 14"/>
            <p:cNvCxnSpPr/>
            <p:nvPr/>
          </p:nvCxnSpPr>
          <p:spPr>
            <a:xfrm>
              <a:off x="4777932" y="5396448"/>
              <a:ext cx="1" cy="83252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uppieren 9"/>
            <p:cNvGrpSpPr/>
            <p:nvPr/>
          </p:nvGrpSpPr>
          <p:grpSpPr>
            <a:xfrm>
              <a:off x="2268377" y="6152532"/>
              <a:ext cx="999348" cy="1548000"/>
              <a:chOff x="3024461" y="6120755"/>
              <a:chExt cx="999348" cy="1548000"/>
            </a:xfrm>
          </p:grpSpPr>
          <p:cxnSp>
            <p:nvCxnSpPr>
              <p:cNvPr id="30" name="Rak 17"/>
              <p:cNvCxnSpPr/>
              <p:nvPr/>
            </p:nvCxnSpPr>
            <p:spPr>
              <a:xfrm>
                <a:off x="3771245" y="7488907"/>
                <a:ext cx="252564" cy="0"/>
              </a:xfrm>
              <a:prstGeom prst="line">
                <a:avLst/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pieren 30"/>
              <p:cNvGrpSpPr/>
              <p:nvPr/>
            </p:nvGrpSpPr>
            <p:grpSpPr>
              <a:xfrm>
                <a:off x="3024461" y="6120755"/>
                <a:ext cx="792088" cy="1548000"/>
                <a:chOff x="612193" y="3420455"/>
                <a:chExt cx="792088" cy="1548000"/>
              </a:xfrm>
            </p:grpSpPr>
            <p:sp>
              <p:nvSpPr>
                <p:cNvPr id="32" name="Rektangel 9"/>
                <p:cNvSpPr/>
                <p:nvPr/>
              </p:nvSpPr>
              <p:spPr>
                <a:xfrm>
                  <a:off x="612193" y="3420455"/>
                  <a:ext cx="756000" cy="1548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33729" tIns="66865" rIns="133729" bIns="66865" spcCol="0"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33" name="TextBox 38"/>
                <p:cNvSpPr txBox="1"/>
                <p:nvPr/>
              </p:nvSpPr>
              <p:spPr>
                <a:xfrm>
                  <a:off x="612193" y="3996519"/>
                  <a:ext cx="79208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Ascend </a:t>
                  </a:r>
                </a:p>
              </p:txBody>
            </p:sp>
          </p:grpSp>
        </p:grpSp>
        <p:sp>
          <p:nvSpPr>
            <p:cNvPr id="43" name="Rectangle 30"/>
            <p:cNvSpPr/>
            <p:nvPr/>
          </p:nvSpPr>
          <p:spPr>
            <a:xfrm rot="2700000">
              <a:off x="4697745" y="5365587"/>
              <a:ext cx="216000" cy="3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Rak 20"/>
            <p:cNvCxnSpPr/>
            <p:nvPr/>
          </p:nvCxnSpPr>
          <p:spPr>
            <a:xfrm>
              <a:off x="8101025" y="6800604"/>
              <a:ext cx="36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Rak 19"/>
            <p:cNvCxnSpPr/>
            <p:nvPr/>
          </p:nvCxnSpPr>
          <p:spPr>
            <a:xfrm>
              <a:off x="4093152" y="5414509"/>
              <a:ext cx="68478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ktangel 5"/>
            <p:cNvSpPr/>
            <p:nvPr/>
          </p:nvSpPr>
          <p:spPr>
            <a:xfrm>
              <a:off x="2365272" y="4730509"/>
              <a:ext cx="1764000" cy="108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51" name="TextBox 27"/>
            <p:cNvSpPr txBox="1"/>
            <p:nvPr/>
          </p:nvSpPr>
          <p:spPr>
            <a:xfrm>
              <a:off x="2904996" y="5115522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MaiTai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40615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/>
        </p:nvGrpSpPr>
        <p:grpSpPr>
          <a:xfrm>
            <a:off x="889497" y="865171"/>
            <a:ext cx="15600392" cy="9000000"/>
            <a:chOff x="889497" y="865171"/>
            <a:chExt cx="15600392" cy="9000000"/>
          </a:xfrm>
        </p:grpSpPr>
        <p:sp>
          <p:nvSpPr>
            <p:cNvPr id="35" name="Rektangel 10">
              <a:extLst>
                <a:ext uri="{FF2B5EF4-FFF2-40B4-BE49-F238E27FC236}">
                  <a16:creationId xmlns:a16="http://schemas.microsoft.com/office/drawing/2014/main" id="{21C11D66-DAA9-C946-8DBB-031940D2F4FA}"/>
                </a:ext>
              </a:extLst>
            </p:cNvPr>
            <p:cNvSpPr/>
            <p:nvPr/>
          </p:nvSpPr>
          <p:spPr>
            <a:xfrm>
              <a:off x="1477889" y="865171"/>
              <a:ext cx="15012000" cy="900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8" name="Straight Arrow Connector 44">
              <a:extLst>
                <a:ext uri="{FF2B5EF4-FFF2-40B4-BE49-F238E27FC236}">
                  <a16:creationId xmlns:a16="http://schemas.microsoft.com/office/drawing/2014/main" id="{946736D5-8BE7-0544-9FBF-51F9CB3E24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6291" y="9505131"/>
              <a:ext cx="15013598" cy="0"/>
            </a:xfrm>
            <a:prstGeom prst="straightConnector1">
              <a:avLst/>
            </a:prstGeom>
            <a:ln>
              <a:headEnd type="arrow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5">
              <a:extLst>
                <a:ext uri="{FF2B5EF4-FFF2-40B4-BE49-F238E27FC236}">
                  <a16:creationId xmlns:a16="http://schemas.microsoft.com/office/drawing/2014/main" id="{949F50A0-8DAD-AE47-B49F-D4B6DD30A652}"/>
                </a:ext>
              </a:extLst>
            </p:cNvPr>
            <p:cNvSpPr txBox="1"/>
            <p:nvPr/>
          </p:nvSpPr>
          <p:spPr>
            <a:xfrm>
              <a:off x="8630357" y="9505131"/>
              <a:ext cx="694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500 cm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BC56762-57E3-6A45-80BD-32577CBF419B}"/>
                </a:ext>
              </a:extLst>
            </p:cNvPr>
            <p:cNvCxnSpPr>
              <a:cxnSpLocks/>
            </p:cNvCxnSpPr>
            <p:nvPr/>
          </p:nvCxnSpPr>
          <p:spPr>
            <a:xfrm>
              <a:off x="1780338" y="865171"/>
              <a:ext cx="19987" cy="9000000"/>
            </a:xfrm>
            <a:prstGeom prst="straightConnector1">
              <a:avLst/>
            </a:prstGeom>
            <a:ln>
              <a:headEnd type="arrow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0">
              <a:extLst>
                <a:ext uri="{FF2B5EF4-FFF2-40B4-BE49-F238E27FC236}">
                  <a16:creationId xmlns:a16="http://schemas.microsoft.com/office/drawing/2014/main" id="{C424DAF4-65D3-7240-BC21-C43AD222300C}"/>
                </a:ext>
              </a:extLst>
            </p:cNvPr>
            <p:cNvSpPr txBox="1"/>
            <p:nvPr/>
          </p:nvSpPr>
          <p:spPr>
            <a:xfrm>
              <a:off x="889497" y="5076639"/>
              <a:ext cx="694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300 cm</a:t>
              </a:r>
            </a:p>
          </p:txBody>
        </p:sp>
      </p:grpSp>
      <p:sp>
        <p:nvSpPr>
          <p:cNvPr id="8" name="TextBox 39"/>
          <p:cNvSpPr txBox="1"/>
          <p:nvPr/>
        </p:nvSpPr>
        <p:spPr>
          <a:xfrm>
            <a:off x="504181" y="360115"/>
            <a:ext cx="1092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1:12</a:t>
            </a:r>
          </a:p>
        </p:txBody>
      </p:sp>
    </p:spTree>
    <p:extLst>
      <p:ext uri="{BB962C8B-B14F-4D97-AF65-F5344CB8AC3E}">
        <p14:creationId xmlns:p14="http://schemas.microsoft.com/office/powerpoint/2010/main" val="1703159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1116249" y="1440235"/>
            <a:ext cx="2827687" cy="2952000"/>
            <a:chOff x="1116249" y="1440235"/>
            <a:chExt cx="2827687" cy="2952000"/>
          </a:xfrm>
        </p:grpSpPr>
        <p:sp>
          <p:nvSpPr>
            <p:cNvPr id="7" name="Rektangel 10"/>
            <p:cNvSpPr/>
            <p:nvPr/>
          </p:nvSpPr>
          <p:spPr>
            <a:xfrm>
              <a:off x="1440285" y="1440235"/>
              <a:ext cx="2016000" cy="295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8" name="TextBox 24"/>
            <p:cNvSpPr txBox="1"/>
            <p:nvPr/>
          </p:nvSpPr>
          <p:spPr>
            <a:xfrm>
              <a:off x="1116249" y="2736379"/>
              <a:ext cx="2827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Newport TAS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945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Optical Layouts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Scale</a:t>
            </a:r>
            <a:r>
              <a:rPr lang="de-DE" dirty="0"/>
              <a:t> 1:7</a:t>
            </a:r>
          </a:p>
        </p:txBody>
      </p:sp>
      <p:cxnSp>
        <p:nvCxnSpPr>
          <p:cNvPr id="4" name="Rak 17"/>
          <p:cNvCxnSpPr/>
          <p:nvPr/>
        </p:nvCxnSpPr>
        <p:spPr>
          <a:xfrm>
            <a:off x="8215642" y="5969590"/>
            <a:ext cx="297332" cy="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6"/>
          <p:cNvSpPr txBox="1"/>
          <p:nvPr/>
        </p:nvSpPr>
        <p:spPr>
          <a:xfrm>
            <a:off x="13493928" y="5640658"/>
            <a:ext cx="685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3</a:t>
            </a:r>
            <a:r>
              <a:rPr lang="en-US" sz="1200" dirty="0"/>
              <a:t> </a:t>
            </a:r>
            <a:r>
              <a:rPr lang="en-US" sz="1200" dirty="0" err="1"/>
              <a:t>mJ</a:t>
            </a:r>
            <a:endParaRPr lang="en-US" sz="1200" dirty="0"/>
          </a:p>
        </p:txBody>
      </p:sp>
      <p:cxnSp>
        <p:nvCxnSpPr>
          <p:cNvPr id="7" name="Straight Arrow Connector 69"/>
          <p:cNvCxnSpPr>
            <a:cxnSpLocks/>
          </p:cNvCxnSpPr>
          <p:nvPr/>
        </p:nvCxnSpPr>
        <p:spPr>
          <a:xfrm flipH="1">
            <a:off x="14627539" y="5482280"/>
            <a:ext cx="170230" cy="458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6"/>
          <p:cNvSpPr txBox="1"/>
          <p:nvPr/>
        </p:nvSpPr>
        <p:spPr>
          <a:xfrm>
            <a:off x="11179735" y="5586211"/>
            <a:ext cx="672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BS 66%</a:t>
            </a:r>
            <a:endParaRPr lang="en-US" sz="1200" dirty="0"/>
          </a:p>
        </p:txBody>
      </p:sp>
      <p:sp>
        <p:nvSpPr>
          <p:cNvPr id="9" name="TextBox 26"/>
          <p:cNvSpPr txBox="1"/>
          <p:nvPr/>
        </p:nvSpPr>
        <p:spPr>
          <a:xfrm>
            <a:off x="2908752" y="5724711"/>
            <a:ext cx="133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Beam Routing</a:t>
            </a:r>
            <a:endParaRPr lang="en-US" sz="1200" dirty="0"/>
          </a:p>
        </p:txBody>
      </p:sp>
      <p:cxnSp>
        <p:nvCxnSpPr>
          <p:cNvPr id="10" name="Rak 31"/>
          <p:cNvCxnSpPr/>
          <p:nvPr/>
        </p:nvCxnSpPr>
        <p:spPr>
          <a:xfrm>
            <a:off x="4672948" y="5413707"/>
            <a:ext cx="10046" cy="81506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20"/>
          <p:cNvCxnSpPr/>
          <p:nvPr/>
        </p:nvCxnSpPr>
        <p:spPr>
          <a:xfrm flipV="1">
            <a:off x="5059908" y="5821237"/>
            <a:ext cx="36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9"/>
          <p:cNvCxnSpPr/>
          <p:nvPr/>
        </p:nvCxnSpPr>
        <p:spPr>
          <a:xfrm>
            <a:off x="6675412" y="5616699"/>
            <a:ext cx="764886" cy="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4"/>
          <p:cNvCxnSpPr/>
          <p:nvPr/>
        </p:nvCxnSpPr>
        <p:spPr>
          <a:xfrm flipH="1">
            <a:off x="7789590" y="5661002"/>
            <a:ext cx="1961" cy="40441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9"/>
          <p:cNvCxnSpPr/>
          <p:nvPr/>
        </p:nvCxnSpPr>
        <p:spPr>
          <a:xfrm>
            <a:off x="8321753" y="5616700"/>
            <a:ext cx="191221" cy="1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30"/>
          <p:cNvSpPr/>
          <p:nvPr/>
        </p:nvSpPr>
        <p:spPr>
          <a:xfrm rot="2700000">
            <a:off x="11822912" y="5735161"/>
            <a:ext cx="358079" cy="66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30"/>
          <p:cNvSpPr/>
          <p:nvPr/>
        </p:nvSpPr>
        <p:spPr>
          <a:xfrm rot="-2700000">
            <a:off x="12384807" y="5757550"/>
            <a:ext cx="358079" cy="662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03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107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4392612" y="2387371"/>
            <a:ext cx="4176000" cy="1584000"/>
            <a:chOff x="4392612" y="2387371"/>
            <a:chExt cx="4176000" cy="1584000"/>
          </a:xfrm>
        </p:grpSpPr>
        <p:sp>
          <p:nvSpPr>
            <p:cNvPr id="6" name="Rektangel 5"/>
            <p:cNvSpPr/>
            <p:nvPr/>
          </p:nvSpPr>
          <p:spPr>
            <a:xfrm>
              <a:off x="4392612" y="2387371"/>
              <a:ext cx="4176000" cy="158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96769" y="3024411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Tsunami</a:t>
              </a: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7921005" y="4608719"/>
            <a:ext cx="3132000" cy="1188000"/>
            <a:chOff x="7921005" y="4608719"/>
            <a:chExt cx="3132000" cy="1188000"/>
          </a:xfrm>
        </p:grpSpPr>
        <p:pic>
          <p:nvPicPr>
            <p:cNvPr id="1026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1005" y="4608719"/>
              <a:ext cx="3132000" cy="118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8929117" y="5004764"/>
              <a:ext cx="12553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TOPAS</a:t>
              </a:r>
              <a:r>
                <a:rPr lang="pl-PL" sz="1600" dirty="0"/>
                <a:t> </a:t>
              </a:r>
              <a:r>
                <a:rPr lang="de-DE" sz="1600" dirty="0"/>
                <a:t>Prime</a:t>
              </a:r>
              <a:endParaRPr lang="en-US" sz="1600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11342901" y="4608719"/>
            <a:ext cx="2484000" cy="1188000"/>
            <a:chOff x="11342901" y="4608719"/>
            <a:chExt cx="2484000" cy="1188000"/>
          </a:xfrm>
        </p:grpSpPr>
        <p:pic>
          <p:nvPicPr>
            <p:cNvPr id="29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42901" y="4608719"/>
              <a:ext cx="2484000" cy="118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TextBox 39"/>
            <p:cNvSpPr txBox="1"/>
            <p:nvPr/>
          </p:nvSpPr>
          <p:spPr>
            <a:xfrm>
              <a:off x="12150124" y="5062121"/>
              <a:ext cx="811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NirUVis</a:t>
              </a:r>
              <a:endParaRPr lang="en-US" sz="1600" dirty="0"/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2340384" y="2387371"/>
            <a:ext cx="1800000" cy="684000"/>
            <a:chOff x="2340384" y="2387371"/>
            <a:chExt cx="1800000" cy="684000"/>
          </a:xfrm>
        </p:grpSpPr>
        <p:sp>
          <p:nvSpPr>
            <p:cNvPr id="33" name="Rektangel 5"/>
            <p:cNvSpPr/>
            <p:nvPr/>
          </p:nvSpPr>
          <p:spPr>
            <a:xfrm>
              <a:off x="2340384" y="2387371"/>
              <a:ext cx="1800000" cy="68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sp>
          <p:nvSpPr>
            <p:cNvPr id="34" name="TextBox 27"/>
            <p:cNvSpPr txBox="1"/>
            <p:nvPr/>
          </p:nvSpPr>
          <p:spPr>
            <a:xfrm>
              <a:off x="2700425" y="2577845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Millennia</a:t>
              </a:r>
            </a:p>
          </p:txBody>
        </p:sp>
      </p:grpSp>
      <p:sp>
        <p:nvSpPr>
          <p:cNvPr id="49" name="TextBox 26"/>
          <p:cNvSpPr txBox="1"/>
          <p:nvPr/>
        </p:nvSpPr>
        <p:spPr>
          <a:xfrm>
            <a:off x="1366298" y="2318068"/>
            <a:ext cx="133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Lasers</a:t>
            </a:r>
            <a:endParaRPr lang="en-US" sz="1200" dirty="0"/>
          </a:p>
        </p:txBody>
      </p:sp>
      <p:grpSp>
        <p:nvGrpSpPr>
          <p:cNvPr id="20" name="Gruppieren 19"/>
          <p:cNvGrpSpPr/>
          <p:nvPr/>
        </p:nvGrpSpPr>
        <p:grpSpPr>
          <a:xfrm>
            <a:off x="8821441" y="2304535"/>
            <a:ext cx="3347996" cy="1836000"/>
            <a:chOff x="8821441" y="2304535"/>
            <a:chExt cx="3347996" cy="1836000"/>
          </a:xfrm>
        </p:grpSpPr>
        <p:cxnSp>
          <p:nvCxnSpPr>
            <p:cNvPr id="48" name="Rak 19"/>
            <p:cNvCxnSpPr/>
            <p:nvPr/>
          </p:nvCxnSpPr>
          <p:spPr>
            <a:xfrm>
              <a:off x="11809437" y="3420454"/>
              <a:ext cx="360000" cy="1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ktangel 5"/>
            <p:cNvSpPr/>
            <p:nvPr/>
          </p:nvSpPr>
          <p:spPr>
            <a:xfrm>
              <a:off x="8821441" y="2304535"/>
              <a:ext cx="3024000" cy="183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52" name="TextBox 27"/>
            <p:cNvSpPr txBox="1"/>
            <p:nvPr/>
          </p:nvSpPr>
          <p:spPr>
            <a:xfrm>
              <a:off x="9973233" y="3081901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MaiTai</a:t>
              </a:r>
              <a:endParaRPr lang="en-US" sz="1600" dirty="0"/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1980345" y="6228767"/>
            <a:ext cx="6192648" cy="3492000"/>
            <a:chOff x="1980345" y="6228767"/>
            <a:chExt cx="6192648" cy="3492000"/>
          </a:xfrm>
        </p:grpSpPr>
        <p:cxnSp>
          <p:nvCxnSpPr>
            <p:cNvPr id="46" name="Rak 20"/>
            <p:cNvCxnSpPr/>
            <p:nvPr/>
          </p:nvCxnSpPr>
          <p:spPr>
            <a:xfrm flipV="1">
              <a:off x="7812993" y="7560915"/>
              <a:ext cx="360000" cy="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uppieren 13"/>
            <p:cNvGrpSpPr/>
            <p:nvPr/>
          </p:nvGrpSpPr>
          <p:grpSpPr>
            <a:xfrm>
              <a:off x="1980345" y="6228767"/>
              <a:ext cx="5868000" cy="3492000"/>
              <a:chOff x="1980345" y="6228767"/>
              <a:chExt cx="5868000" cy="3492000"/>
            </a:xfrm>
          </p:grpSpPr>
          <p:sp>
            <p:nvSpPr>
              <p:cNvPr id="56" name="Rektangel 10"/>
              <p:cNvSpPr/>
              <p:nvPr/>
            </p:nvSpPr>
            <p:spPr>
              <a:xfrm>
                <a:off x="1980345" y="6228767"/>
                <a:ext cx="5868000" cy="3492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7" name="TextBox 24"/>
              <p:cNvSpPr txBox="1"/>
              <p:nvPr/>
            </p:nvSpPr>
            <p:spPr>
              <a:xfrm>
                <a:off x="3476517" y="7848947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Solstice ACE</a:t>
                </a:r>
              </a:p>
            </p:txBody>
          </p:sp>
        </p:grpSp>
      </p:grpSp>
      <p:grpSp>
        <p:nvGrpSpPr>
          <p:cNvPr id="5" name="Gruppieren 4"/>
          <p:cNvGrpSpPr/>
          <p:nvPr/>
        </p:nvGrpSpPr>
        <p:grpSpPr>
          <a:xfrm>
            <a:off x="13789873" y="2539771"/>
            <a:ext cx="1944000" cy="792000"/>
            <a:chOff x="12241701" y="2539771"/>
            <a:chExt cx="1944000" cy="792000"/>
          </a:xfrm>
        </p:grpSpPr>
        <p:sp>
          <p:nvSpPr>
            <p:cNvPr id="60" name="Rektangel 5"/>
            <p:cNvSpPr/>
            <p:nvPr/>
          </p:nvSpPr>
          <p:spPr>
            <a:xfrm>
              <a:off x="12241701" y="2539771"/>
              <a:ext cx="1944000" cy="79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sp>
          <p:nvSpPr>
            <p:cNvPr id="61" name="TextBox 27"/>
            <p:cNvSpPr txBox="1"/>
            <p:nvPr/>
          </p:nvSpPr>
          <p:spPr>
            <a:xfrm>
              <a:off x="12854894" y="2772383"/>
              <a:ext cx="12587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Mill. eV</a:t>
              </a: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14113969" y="4608587"/>
            <a:ext cx="1836000" cy="1188000"/>
            <a:chOff x="14113969" y="4608587"/>
            <a:chExt cx="1836000" cy="1188000"/>
          </a:xfrm>
        </p:grpSpPr>
        <p:pic>
          <p:nvPicPr>
            <p:cNvPr id="64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3969" y="4608587"/>
              <a:ext cx="1836000" cy="118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5" name="TextBox 39"/>
            <p:cNvSpPr txBox="1"/>
            <p:nvPr/>
          </p:nvSpPr>
          <p:spPr>
            <a:xfrm>
              <a:off x="14741172" y="5026117"/>
              <a:ext cx="6669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NDFG</a:t>
              </a:r>
            </a:p>
          </p:txBody>
        </p:sp>
      </p:grpSp>
      <p:sp>
        <p:nvSpPr>
          <p:cNvPr id="36" name="TextBox 39"/>
          <p:cNvSpPr txBox="1"/>
          <p:nvPr/>
        </p:nvSpPr>
        <p:spPr>
          <a:xfrm>
            <a:off x="1152253" y="561621"/>
            <a:ext cx="988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1:7</a:t>
            </a:r>
          </a:p>
        </p:txBody>
      </p:sp>
      <p:grpSp>
        <p:nvGrpSpPr>
          <p:cNvPr id="18" name="Gruppieren 17"/>
          <p:cNvGrpSpPr/>
          <p:nvPr/>
        </p:nvGrpSpPr>
        <p:grpSpPr>
          <a:xfrm>
            <a:off x="8847809" y="6148388"/>
            <a:ext cx="8866284" cy="3536415"/>
            <a:chOff x="8847809" y="6148388"/>
            <a:chExt cx="8866284" cy="3536415"/>
          </a:xfrm>
        </p:grpSpPr>
        <p:cxnSp>
          <p:nvCxnSpPr>
            <p:cNvPr id="47" name="Rak 20"/>
            <p:cNvCxnSpPr/>
            <p:nvPr/>
          </p:nvCxnSpPr>
          <p:spPr>
            <a:xfrm flipV="1">
              <a:off x="17354093" y="7524911"/>
              <a:ext cx="360000" cy="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uppieren 15"/>
            <p:cNvGrpSpPr/>
            <p:nvPr/>
          </p:nvGrpSpPr>
          <p:grpSpPr>
            <a:xfrm>
              <a:off x="8847809" y="6148388"/>
              <a:ext cx="8577332" cy="3536415"/>
              <a:chOff x="8847809" y="6148388"/>
              <a:chExt cx="8577332" cy="3536415"/>
            </a:xfrm>
          </p:grpSpPr>
          <p:grpSp>
            <p:nvGrpSpPr>
              <p:cNvPr id="13" name="Gruppieren 12"/>
              <p:cNvGrpSpPr/>
              <p:nvPr/>
            </p:nvGrpSpPr>
            <p:grpSpPr>
              <a:xfrm>
                <a:off x="9145141" y="6552803"/>
                <a:ext cx="8280000" cy="3132000"/>
                <a:chOff x="9145141" y="6552803"/>
                <a:chExt cx="8280000" cy="3132000"/>
              </a:xfrm>
            </p:grpSpPr>
            <p:sp>
              <p:nvSpPr>
                <p:cNvPr id="58" name="Rektangel 10"/>
                <p:cNvSpPr/>
                <p:nvPr/>
              </p:nvSpPr>
              <p:spPr>
                <a:xfrm>
                  <a:off x="9145141" y="6552803"/>
                  <a:ext cx="8280000" cy="3132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33729" tIns="66865" rIns="133729" bIns="66865" spcCol="0"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9" name="TextBox 24"/>
                <p:cNvSpPr txBox="1"/>
                <p:nvPr/>
              </p:nvSpPr>
              <p:spPr>
                <a:xfrm>
                  <a:off x="12042090" y="8014449"/>
                  <a:ext cx="2827687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Spitfire ACE</a:t>
                  </a:r>
                </a:p>
              </p:txBody>
            </p:sp>
          </p:grpSp>
          <p:cxnSp>
            <p:nvCxnSpPr>
              <p:cNvPr id="37" name="Rak 17"/>
              <p:cNvCxnSpPr/>
              <p:nvPr/>
            </p:nvCxnSpPr>
            <p:spPr>
              <a:xfrm>
                <a:off x="8847809" y="8785051"/>
                <a:ext cx="297332" cy="0"/>
              </a:xfrm>
              <a:prstGeom prst="line">
                <a:avLst/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ak 14"/>
              <p:cNvCxnSpPr/>
              <p:nvPr/>
            </p:nvCxnSpPr>
            <p:spPr>
              <a:xfrm flipH="1">
                <a:off x="11701425" y="6148388"/>
                <a:ext cx="1961" cy="404415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" name="Gruppieren 14"/>
          <p:cNvGrpSpPr/>
          <p:nvPr/>
        </p:nvGrpSpPr>
        <p:grpSpPr>
          <a:xfrm>
            <a:off x="2592557" y="3420455"/>
            <a:ext cx="1593332" cy="2628000"/>
            <a:chOff x="2592557" y="3420455"/>
            <a:chExt cx="1593332" cy="2628000"/>
          </a:xfrm>
        </p:grpSpPr>
        <p:grpSp>
          <p:nvGrpSpPr>
            <p:cNvPr id="7" name="Gruppieren 6"/>
            <p:cNvGrpSpPr/>
            <p:nvPr/>
          </p:nvGrpSpPr>
          <p:grpSpPr>
            <a:xfrm>
              <a:off x="2592557" y="3420455"/>
              <a:ext cx="1296000" cy="2628000"/>
              <a:chOff x="2124361" y="3420455"/>
              <a:chExt cx="1296000" cy="2628000"/>
            </a:xfrm>
          </p:grpSpPr>
          <p:sp>
            <p:nvSpPr>
              <p:cNvPr id="10" name="Rektangel 9"/>
              <p:cNvSpPr/>
              <p:nvPr/>
            </p:nvSpPr>
            <p:spPr>
              <a:xfrm>
                <a:off x="2124361" y="3420455"/>
                <a:ext cx="1296000" cy="2628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182517" y="4486673"/>
                <a:ext cx="11000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Empower </a:t>
                </a:r>
              </a:p>
            </p:txBody>
          </p:sp>
        </p:grpSp>
        <p:cxnSp>
          <p:nvCxnSpPr>
            <p:cNvPr id="44" name="Rak 17"/>
            <p:cNvCxnSpPr/>
            <p:nvPr/>
          </p:nvCxnSpPr>
          <p:spPr>
            <a:xfrm>
              <a:off x="3888557" y="5760715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/>
        </p:nvGrpSpPr>
        <p:grpSpPr>
          <a:xfrm>
            <a:off x="612193" y="3420455"/>
            <a:ext cx="1593476" cy="2628000"/>
            <a:chOff x="612193" y="3420455"/>
            <a:chExt cx="1593476" cy="2628000"/>
          </a:xfrm>
        </p:grpSpPr>
        <p:grpSp>
          <p:nvGrpSpPr>
            <p:cNvPr id="8" name="Gruppieren 7"/>
            <p:cNvGrpSpPr/>
            <p:nvPr/>
          </p:nvGrpSpPr>
          <p:grpSpPr>
            <a:xfrm>
              <a:off x="612193" y="3420455"/>
              <a:ext cx="1296000" cy="2628000"/>
              <a:chOff x="612193" y="3420455"/>
              <a:chExt cx="1296000" cy="2628000"/>
            </a:xfrm>
          </p:grpSpPr>
          <p:sp>
            <p:nvSpPr>
              <p:cNvPr id="62" name="Rektangel 9"/>
              <p:cNvSpPr/>
              <p:nvPr/>
            </p:nvSpPr>
            <p:spPr>
              <a:xfrm>
                <a:off x="612193" y="3420455"/>
                <a:ext cx="1296000" cy="2628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3" name="TextBox 38"/>
              <p:cNvSpPr txBox="1"/>
              <p:nvPr/>
            </p:nvSpPr>
            <p:spPr>
              <a:xfrm>
                <a:off x="670349" y="4486673"/>
                <a:ext cx="11000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Ascend </a:t>
                </a:r>
              </a:p>
            </p:txBody>
          </p:sp>
        </p:grpSp>
        <p:cxnSp>
          <p:nvCxnSpPr>
            <p:cNvPr id="45" name="Rak 17"/>
            <p:cNvCxnSpPr/>
            <p:nvPr/>
          </p:nvCxnSpPr>
          <p:spPr>
            <a:xfrm>
              <a:off x="1908337" y="5724711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22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/>
          <p:cNvGrpSpPr/>
          <p:nvPr/>
        </p:nvGrpSpPr>
        <p:grpSpPr>
          <a:xfrm>
            <a:off x="11575973" y="1667126"/>
            <a:ext cx="3824380" cy="1116000"/>
            <a:chOff x="11161461" y="3708611"/>
            <a:chExt cx="3824380" cy="1116000"/>
          </a:xfrm>
        </p:grpSpPr>
        <p:pic>
          <p:nvPicPr>
            <p:cNvPr id="12" name="Picture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97841" y="3708611"/>
              <a:ext cx="2988000" cy="11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39"/>
            <p:cNvSpPr txBox="1"/>
            <p:nvPr/>
          </p:nvSpPr>
          <p:spPr>
            <a:xfrm>
              <a:off x="13149969" y="4104655"/>
              <a:ext cx="87382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TOPAS</a:t>
              </a:r>
              <a:r>
                <a:rPr lang="pl-PL" sz="1600" dirty="0"/>
                <a:t> </a:t>
              </a:r>
              <a:r>
                <a:rPr lang="de-DE" sz="1600" dirty="0"/>
                <a:t>C</a:t>
              </a:r>
              <a:endParaRPr lang="en-US" sz="1600" dirty="0"/>
            </a:p>
          </p:txBody>
        </p:sp>
        <p:pic>
          <p:nvPicPr>
            <p:cNvPr id="14" name="Picture 2"/>
            <p:cNvPicPr preferRelativeResize="0"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1461" y="3888507"/>
              <a:ext cx="864000" cy="39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6" name="Gruppieren 5"/>
          <p:cNvGrpSpPr/>
          <p:nvPr/>
        </p:nvGrpSpPr>
        <p:grpSpPr>
          <a:xfrm>
            <a:off x="15517849" y="2124363"/>
            <a:ext cx="1008000" cy="468000"/>
            <a:chOff x="12564753" y="3312567"/>
            <a:chExt cx="1008000" cy="468000"/>
          </a:xfrm>
        </p:grpSpPr>
        <p:pic>
          <p:nvPicPr>
            <p:cNvPr id="17" name="Picture 2"/>
            <p:cNvPicPr preferRelativeResize="0"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4753" y="3312567"/>
              <a:ext cx="1008000" cy="46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TextBox 39"/>
            <p:cNvSpPr txBox="1"/>
            <p:nvPr/>
          </p:nvSpPr>
          <p:spPr>
            <a:xfrm>
              <a:off x="12709537" y="3384451"/>
              <a:ext cx="740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Mixers</a:t>
              </a:r>
            </a:p>
          </p:txBody>
        </p:sp>
      </p:grpSp>
      <p:sp>
        <p:nvSpPr>
          <p:cNvPr id="31" name="TextBox 39"/>
          <p:cNvSpPr txBox="1"/>
          <p:nvPr/>
        </p:nvSpPr>
        <p:spPr>
          <a:xfrm>
            <a:off x="684201" y="324111"/>
            <a:ext cx="988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1:7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2268377" y="936179"/>
            <a:ext cx="6804716" cy="3492000"/>
            <a:chOff x="2268377" y="936179"/>
            <a:chExt cx="6804716" cy="3492000"/>
          </a:xfrm>
        </p:grpSpPr>
        <p:grpSp>
          <p:nvGrpSpPr>
            <p:cNvPr id="2" name="Gruppieren 1"/>
            <p:cNvGrpSpPr/>
            <p:nvPr/>
          </p:nvGrpSpPr>
          <p:grpSpPr>
            <a:xfrm>
              <a:off x="2268377" y="936179"/>
              <a:ext cx="6444000" cy="3492000"/>
              <a:chOff x="2268377" y="936179"/>
              <a:chExt cx="6444000" cy="3492000"/>
            </a:xfrm>
          </p:grpSpPr>
          <p:sp>
            <p:nvSpPr>
              <p:cNvPr id="60" name="Rektangel 10"/>
              <p:cNvSpPr/>
              <p:nvPr/>
            </p:nvSpPr>
            <p:spPr>
              <a:xfrm>
                <a:off x="2268377" y="936179"/>
                <a:ext cx="6444000" cy="3492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1" name="TextBox 24"/>
              <p:cNvSpPr txBox="1"/>
              <p:nvPr/>
            </p:nvSpPr>
            <p:spPr>
              <a:xfrm>
                <a:off x="3905186" y="2613849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Solstice</a:t>
                </a:r>
              </a:p>
            </p:txBody>
          </p:sp>
        </p:grpSp>
        <p:cxnSp>
          <p:nvCxnSpPr>
            <p:cNvPr id="21" name="Rak 20"/>
            <p:cNvCxnSpPr/>
            <p:nvPr/>
          </p:nvCxnSpPr>
          <p:spPr>
            <a:xfrm flipV="1">
              <a:off x="8713093" y="2232323"/>
              <a:ext cx="360000" cy="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Rak 20"/>
          <p:cNvCxnSpPr/>
          <p:nvPr/>
        </p:nvCxnSpPr>
        <p:spPr>
          <a:xfrm flipV="1">
            <a:off x="10441285" y="6444791"/>
            <a:ext cx="36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ieren 2"/>
          <p:cNvGrpSpPr/>
          <p:nvPr/>
        </p:nvGrpSpPr>
        <p:grpSpPr>
          <a:xfrm>
            <a:off x="2197289" y="5329015"/>
            <a:ext cx="8280000" cy="3132000"/>
            <a:chOff x="2196369" y="5076987"/>
            <a:chExt cx="8280000" cy="3132000"/>
          </a:xfrm>
        </p:grpSpPr>
        <p:sp>
          <p:nvSpPr>
            <p:cNvPr id="62" name="Rektangel 10"/>
            <p:cNvSpPr/>
            <p:nvPr/>
          </p:nvSpPr>
          <p:spPr>
            <a:xfrm>
              <a:off x="2196369" y="5076987"/>
              <a:ext cx="8280000" cy="313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63" name="TextBox 24"/>
            <p:cNvSpPr txBox="1"/>
            <p:nvPr/>
          </p:nvSpPr>
          <p:spPr>
            <a:xfrm>
              <a:off x="4841290" y="6502281"/>
              <a:ext cx="2827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Spitfire XP 100F1K</a:t>
              </a:r>
            </a:p>
          </p:txBody>
        </p:sp>
      </p:grpSp>
      <p:cxnSp>
        <p:nvCxnSpPr>
          <p:cNvPr id="24" name="Rak 14"/>
          <p:cNvCxnSpPr/>
          <p:nvPr/>
        </p:nvCxnSpPr>
        <p:spPr>
          <a:xfrm flipH="1">
            <a:off x="4140585" y="4896619"/>
            <a:ext cx="1961" cy="40441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14"/>
          <p:cNvCxnSpPr/>
          <p:nvPr/>
        </p:nvCxnSpPr>
        <p:spPr>
          <a:xfrm flipH="1">
            <a:off x="8461065" y="4896619"/>
            <a:ext cx="1961" cy="40441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7"/>
          <p:cNvCxnSpPr/>
          <p:nvPr/>
        </p:nvCxnSpPr>
        <p:spPr>
          <a:xfrm>
            <a:off x="1908337" y="8208987"/>
            <a:ext cx="297332" cy="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85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9"/>
          <p:cNvSpPr txBox="1"/>
          <p:nvPr/>
        </p:nvSpPr>
        <p:spPr>
          <a:xfrm>
            <a:off x="684201" y="324111"/>
            <a:ext cx="988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1:7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2943153" y="2502455"/>
            <a:ext cx="10270400" cy="5634524"/>
            <a:chOff x="2943153" y="2502455"/>
            <a:chExt cx="10270400" cy="5634524"/>
          </a:xfrm>
        </p:grpSpPr>
        <p:cxnSp>
          <p:nvCxnSpPr>
            <p:cNvPr id="48" name="Rak 20"/>
            <p:cNvCxnSpPr/>
            <p:nvPr/>
          </p:nvCxnSpPr>
          <p:spPr>
            <a:xfrm flipV="1">
              <a:off x="12853553" y="6017103"/>
              <a:ext cx="360000" cy="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uppieren 21"/>
            <p:cNvGrpSpPr/>
            <p:nvPr/>
          </p:nvGrpSpPr>
          <p:grpSpPr>
            <a:xfrm>
              <a:off x="4581933" y="5004979"/>
              <a:ext cx="8280000" cy="3132000"/>
              <a:chOff x="9145141" y="6552803"/>
              <a:chExt cx="8280000" cy="3132000"/>
            </a:xfrm>
          </p:grpSpPr>
          <p:sp>
            <p:nvSpPr>
              <p:cNvPr id="26" name="Rektangel 10"/>
              <p:cNvSpPr/>
              <p:nvPr/>
            </p:nvSpPr>
            <p:spPr>
              <a:xfrm>
                <a:off x="9145141" y="6552803"/>
                <a:ext cx="8280000" cy="3132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33729" tIns="66865" rIns="133729" bIns="66865" spcCol="0"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7" name="TextBox 24"/>
              <p:cNvSpPr txBox="1"/>
              <p:nvPr/>
            </p:nvSpPr>
            <p:spPr>
              <a:xfrm>
                <a:off x="12042090" y="8014449"/>
                <a:ext cx="282768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Spitfire ACE</a:t>
                </a:r>
              </a:p>
            </p:txBody>
          </p:sp>
        </p:grpSp>
        <p:cxnSp>
          <p:nvCxnSpPr>
            <p:cNvPr id="23" name="Rak 17"/>
            <p:cNvCxnSpPr/>
            <p:nvPr/>
          </p:nvCxnSpPr>
          <p:spPr>
            <a:xfrm>
              <a:off x="4284601" y="7237227"/>
              <a:ext cx="297332" cy="0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k 14"/>
            <p:cNvCxnSpPr/>
            <p:nvPr/>
          </p:nvCxnSpPr>
          <p:spPr>
            <a:xfrm>
              <a:off x="7138218" y="3618375"/>
              <a:ext cx="0" cy="1386604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uppieren 35"/>
            <p:cNvGrpSpPr/>
            <p:nvPr/>
          </p:nvGrpSpPr>
          <p:grpSpPr>
            <a:xfrm>
              <a:off x="2943153" y="4936983"/>
              <a:ext cx="1593476" cy="2628000"/>
              <a:chOff x="612193" y="3420455"/>
              <a:chExt cx="1593476" cy="2628000"/>
            </a:xfrm>
          </p:grpSpPr>
          <p:grpSp>
            <p:nvGrpSpPr>
              <p:cNvPr id="37" name="Gruppieren 36"/>
              <p:cNvGrpSpPr/>
              <p:nvPr/>
            </p:nvGrpSpPr>
            <p:grpSpPr>
              <a:xfrm>
                <a:off x="612193" y="3420455"/>
                <a:ext cx="1296000" cy="2628000"/>
                <a:chOff x="612193" y="3420455"/>
                <a:chExt cx="1296000" cy="2628000"/>
              </a:xfrm>
            </p:grpSpPr>
            <p:sp>
              <p:nvSpPr>
                <p:cNvPr id="39" name="Rektangel 9"/>
                <p:cNvSpPr/>
                <p:nvPr/>
              </p:nvSpPr>
              <p:spPr>
                <a:xfrm>
                  <a:off x="612193" y="3420455"/>
                  <a:ext cx="1296000" cy="2628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33729" tIns="66865" rIns="133729" bIns="66865" spcCol="0"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40" name="TextBox 38"/>
                <p:cNvSpPr txBox="1"/>
                <p:nvPr/>
              </p:nvSpPr>
              <p:spPr>
                <a:xfrm>
                  <a:off x="670349" y="4486673"/>
                  <a:ext cx="110002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/>
                    <a:t>Ascend </a:t>
                  </a:r>
                </a:p>
              </p:txBody>
            </p:sp>
          </p:grpSp>
          <p:cxnSp>
            <p:nvCxnSpPr>
              <p:cNvPr id="38" name="Rak 17"/>
              <p:cNvCxnSpPr/>
              <p:nvPr/>
            </p:nvCxnSpPr>
            <p:spPr>
              <a:xfrm>
                <a:off x="1908337" y="5724711"/>
                <a:ext cx="297332" cy="0"/>
              </a:xfrm>
              <a:prstGeom prst="line">
                <a:avLst/>
              </a:prstGeom>
              <a:ln w="508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Rak 19"/>
            <p:cNvCxnSpPr/>
            <p:nvPr/>
          </p:nvCxnSpPr>
          <p:spPr>
            <a:xfrm>
              <a:off x="6372497" y="3618374"/>
              <a:ext cx="765721" cy="1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ktangel 5"/>
            <p:cNvSpPr/>
            <p:nvPr/>
          </p:nvSpPr>
          <p:spPr>
            <a:xfrm>
              <a:off x="3384501" y="2502455"/>
              <a:ext cx="3024000" cy="183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536293" y="3279821"/>
              <a:ext cx="11161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/>
                <a:t>MaiTai</a:t>
              </a:r>
              <a:endParaRPr lang="en-US" sz="1600" dirty="0"/>
            </a:p>
          </p:txBody>
        </p:sp>
        <p:sp>
          <p:nvSpPr>
            <p:cNvPr id="29" name="Rectangle 30"/>
            <p:cNvSpPr/>
            <p:nvPr/>
          </p:nvSpPr>
          <p:spPr>
            <a:xfrm rot="2700000">
              <a:off x="6991904" y="3561306"/>
              <a:ext cx="358079" cy="662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806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817489" y="252103"/>
            <a:ext cx="16030792" cy="10333148"/>
            <a:chOff x="817489" y="252103"/>
            <a:chExt cx="16030792" cy="10333148"/>
          </a:xfrm>
        </p:grpSpPr>
        <p:sp>
          <p:nvSpPr>
            <p:cNvPr id="35" name="Rektangel 10">
              <a:extLst>
                <a:ext uri="{FF2B5EF4-FFF2-40B4-BE49-F238E27FC236}">
                  <a16:creationId xmlns:a16="http://schemas.microsoft.com/office/drawing/2014/main" id="{21C11D66-DAA9-C946-8DBB-031940D2F4FA}"/>
                </a:ext>
              </a:extLst>
            </p:cNvPr>
            <p:cNvSpPr/>
            <p:nvPr/>
          </p:nvSpPr>
          <p:spPr>
            <a:xfrm>
              <a:off x="1404281" y="252103"/>
              <a:ext cx="15444000" cy="10296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8" name="Straight Arrow Connector 44">
              <a:extLst>
                <a:ext uri="{FF2B5EF4-FFF2-40B4-BE49-F238E27FC236}">
                  <a16:creationId xmlns:a16="http://schemas.microsoft.com/office/drawing/2014/main" id="{946736D5-8BE7-0544-9FBF-51F9CB3E24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4282" y="10333223"/>
              <a:ext cx="15443999" cy="0"/>
            </a:xfrm>
            <a:prstGeom prst="straightConnector1">
              <a:avLst/>
            </a:prstGeom>
            <a:ln>
              <a:headEnd type="arrow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5">
              <a:extLst>
                <a:ext uri="{FF2B5EF4-FFF2-40B4-BE49-F238E27FC236}">
                  <a16:creationId xmlns:a16="http://schemas.microsoft.com/office/drawing/2014/main" id="{949F50A0-8DAD-AE47-B49F-D4B6DD30A652}"/>
                </a:ext>
              </a:extLst>
            </p:cNvPr>
            <p:cNvSpPr txBox="1"/>
            <p:nvPr/>
          </p:nvSpPr>
          <p:spPr>
            <a:xfrm>
              <a:off x="8630357" y="10308252"/>
              <a:ext cx="694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300 cm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BC56762-57E3-6A45-80BD-32577CBF419B}"/>
                </a:ext>
              </a:extLst>
            </p:cNvPr>
            <p:cNvCxnSpPr>
              <a:cxnSpLocks/>
            </p:cNvCxnSpPr>
            <p:nvPr/>
          </p:nvCxnSpPr>
          <p:spPr>
            <a:xfrm>
              <a:off x="1692313" y="252103"/>
              <a:ext cx="39973" cy="10265718"/>
            </a:xfrm>
            <a:prstGeom prst="straightConnector1">
              <a:avLst/>
            </a:prstGeom>
            <a:ln>
              <a:headEnd type="arrow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0">
              <a:extLst>
                <a:ext uri="{FF2B5EF4-FFF2-40B4-BE49-F238E27FC236}">
                  <a16:creationId xmlns:a16="http://schemas.microsoft.com/office/drawing/2014/main" id="{C424DAF4-65D3-7240-BC21-C43AD222300C}"/>
                </a:ext>
              </a:extLst>
            </p:cNvPr>
            <p:cNvSpPr txBox="1"/>
            <p:nvPr/>
          </p:nvSpPr>
          <p:spPr>
            <a:xfrm>
              <a:off x="817489" y="5771748"/>
              <a:ext cx="6948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200 cm</a:t>
              </a:r>
            </a:p>
          </p:txBody>
        </p:sp>
      </p:grpSp>
      <p:sp>
        <p:nvSpPr>
          <p:cNvPr id="8" name="TextBox 39"/>
          <p:cNvSpPr txBox="1"/>
          <p:nvPr/>
        </p:nvSpPr>
        <p:spPr>
          <a:xfrm>
            <a:off x="252153" y="360115"/>
            <a:ext cx="988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Scale: 1:7</a:t>
            </a:r>
          </a:p>
        </p:txBody>
      </p:sp>
    </p:spTree>
    <p:extLst>
      <p:ext uri="{BB962C8B-B14F-4D97-AF65-F5344CB8AC3E}">
        <p14:creationId xmlns:p14="http://schemas.microsoft.com/office/powerpoint/2010/main" val="427668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1440285" y="1440235"/>
            <a:ext cx="3492000" cy="5040000"/>
            <a:chOff x="1440285" y="1440235"/>
            <a:chExt cx="3492000" cy="5040000"/>
          </a:xfrm>
        </p:grpSpPr>
        <p:sp>
          <p:nvSpPr>
            <p:cNvPr id="7" name="Rektangel 10"/>
            <p:cNvSpPr/>
            <p:nvPr/>
          </p:nvSpPr>
          <p:spPr>
            <a:xfrm>
              <a:off x="1440285" y="1440235"/>
              <a:ext cx="3492000" cy="504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3729" tIns="66865" rIns="133729" bIns="66865" spcCol="0" rtlCol="0" anchor="ctr"/>
            <a:lstStyle/>
            <a:p>
              <a:pPr algn="ctr"/>
              <a:endParaRPr lang="sv-SE"/>
            </a:p>
          </p:txBody>
        </p:sp>
        <p:sp>
          <p:nvSpPr>
            <p:cNvPr id="8" name="TextBox 24"/>
            <p:cNvSpPr txBox="1"/>
            <p:nvPr/>
          </p:nvSpPr>
          <p:spPr>
            <a:xfrm>
              <a:off x="1800325" y="3744491"/>
              <a:ext cx="2827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Newport TAS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924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467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Optical Layouts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Scale</a:t>
            </a:r>
            <a:r>
              <a:rPr lang="de-DE" dirty="0"/>
              <a:t> 1:10</a:t>
            </a:r>
          </a:p>
        </p:txBody>
      </p:sp>
      <p:cxnSp>
        <p:nvCxnSpPr>
          <p:cNvPr id="4" name="Rak 17"/>
          <p:cNvCxnSpPr/>
          <p:nvPr/>
        </p:nvCxnSpPr>
        <p:spPr>
          <a:xfrm>
            <a:off x="8215642" y="5969590"/>
            <a:ext cx="297332" cy="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6"/>
          <p:cNvSpPr txBox="1"/>
          <p:nvPr/>
        </p:nvSpPr>
        <p:spPr>
          <a:xfrm>
            <a:off x="13493928" y="5640658"/>
            <a:ext cx="6855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3</a:t>
            </a:r>
            <a:r>
              <a:rPr lang="en-US" sz="1200" dirty="0"/>
              <a:t> </a:t>
            </a:r>
            <a:r>
              <a:rPr lang="en-US" sz="1200" dirty="0" err="1"/>
              <a:t>mJ</a:t>
            </a:r>
            <a:endParaRPr lang="en-US" sz="1200" dirty="0"/>
          </a:p>
        </p:txBody>
      </p:sp>
      <p:cxnSp>
        <p:nvCxnSpPr>
          <p:cNvPr id="7" name="Straight Arrow Connector 69"/>
          <p:cNvCxnSpPr>
            <a:cxnSpLocks/>
          </p:cNvCxnSpPr>
          <p:nvPr/>
        </p:nvCxnSpPr>
        <p:spPr>
          <a:xfrm flipH="1">
            <a:off x="14627539" y="5482280"/>
            <a:ext cx="170230" cy="458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6"/>
          <p:cNvSpPr txBox="1"/>
          <p:nvPr/>
        </p:nvSpPr>
        <p:spPr>
          <a:xfrm>
            <a:off x="11179735" y="5586211"/>
            <a:ext cx="672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BS 66%</a:t>
            </a:r>
            <a:endParaRPr lang="en-US" sz="1200" dirty="0"/>
          </a:p>
        </p:txBody>
      </p:sp>
      <p:sp>
        <p:nvSpPr>
          <p:cNvPr id="9" name="TextBox 26"/>
          <p:cNvSpPr txBox="1"/>
          <p:nvPr/>
        </p:nvSpPr>
        <p:spPr>
          <a:xfrm>
            <a:off x="2908752" y="5724711"/>
            <a:ext cx="133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Beam Routing</a:t>
            </a:r>
            <a:endParaRPr lang="en-US" sz="1200" dirty="0"/>
          </a:p>
        </p:txBody>
      </p:sp>
      <p:cxnSp>
        <p:nvCxnSpPr>
          <p:cNvPr id="10" name="Rak 31"/>
          <p:cNvCxnSpPr/>
          <p:nvPr/>
        </p:nvCxnSpPr>
        <p:spPr>
          <a:xfrm>
            <a:off x="4672948" y="5413707"/>
            <a:ext cx="10046" cy="81506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20"/>
          <p:cNvCxnSpPr/>
          <p:nvPr/>
        </p:nvCxnSpPr>
        <p:spPr>
          <a:xfrm>
            <a:off x="4879908" y="5809896"/>
            <a:ext cx="504056" cy="1134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9"/>
          <p:cNvCxnSpPr/>
          <p:nvPr/>
        </p:nvCxnSpPr>
        <p:spPr>
          <a:xfrm>
            <a:off x="6675412" y="5616699"/>
            <a:ext cx="764886" cy="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4"/>
          <p:cNvCxnSpPr/>
          <p:nvPr/>
        </p:nvCxnSpPr>
        <p:spPr>
          <a:xfrm flipH="1">
            <a:off x="7789590" y="5661002"/>
            <a:ext cx="1961" cy="40441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9"/>
          <p:cNvCxnSpPr/>
          <p:nvPr/>
        </p:nvCxnSpPr>
        <p:spPr>
          <a:xfrm>
            <a:off x="8321753" y="5616700"/>
            <a:ext cx="191221" cy="1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0"/>
          <p:cNvSpPr/>
          <p:nvPr/>
        </p:nvSpPr>
        <p:spPr>
          <a:xfrm rot="2700000">
            <a:off x="12686451" y="5726515"/>
            <a:ext cx="288000" cy="5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30"/>
          <p:cNvSpPr/>
          <p:nvPr/>
        </p:nvSpPr>
        <p:spPr>
          <a:xfrm rot="-2700000">
            <a:off x="12002376" y="5697710"/>
            <a:ext cx="288000" cy="5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57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Custom</PresentationFormat>
  <Paragraphs>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Office-tema</vt:lpstr>
      <vt:lpstr>Optical Layouts</vt:lpstr>
      <vt:lpstr>Optical Layouts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Optical Layouts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Optical Layouts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Mikael Winters</dc:creator>
  <cp:lastModifiedBy>Reinhard Ebel</cp:lastModifiedBy>
  <cp:revision>110</cp:revision>
  <dcterms:created xsi:type="dcterms:W3CDTF">2010-12-01T15:42:07Z</dcterms:created>
  <dcterms:modified xsi:type="dcterms:W3CDTF">2019-10-16T15:58:39Z</dcterms:modified>
</cp:coreProperties>
</file>